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6:33.368"/>
    </inkml:context>
    <inkml:brush xml:id="br0">
      <inkml:brushProperty name="width" value="0.02646" units="cm"/>
      <inkml:brushProperty name="height" value="0.02646" units="cm"/>
      <inkml:brushProperty name="fitToCurve" value="1"/>
    </inkml:brush>
    <inkml:brush xml:id="br1">
      <inkml:brushProperty name="width" value="0.02646" units="cm"/>
      <inkml:brushProperty name="height" value="0.02646" units="cm"/>
      <inkml:brushProperty name="color" value="#F79646"/>
      <inkml:brushProperty name="fitToCurve" value="1"/>
    </inkml:brush>
  </inkml:definitions>
  <inkml:traceGroup>
    <inkml:annotationXML>
      <emma:emma xmlns:emma="http://www.w3.org/2003/04/emma" version="1.0">
        <emma:interpretation id="{30086B9F-D04B-47F7-9095-ADE62EE42F89}" emma:medium="tactile" emma:mode="ink">
          <msink:context xmlns:msink="http://schemas.microsoft.com/ink/2010/main" type="writingRegion" rotatedBoundingBox="14685,397 25300,1 25999,18751 15384,19147"/>
        </emma:interpretation>
      </emma:emma>
    </inkml:annotationXML>
    <inkml:traceGroup>
      <inkml:annotationXML>
        <emma:emma xmlns:emma="http://www.w3.org/2003/04/emma" version="1.0">
          <emma:interpretation id="{65BAFB3C-A928-44C2-A5DE-96708419E3D3}" emma:medium="tactile" emma:mode="ink">
            <msink:context xmlns:msink="http://schemas.microsoft.com/ink/2010/main" type="paragraph" rotatedBoundingBox="15701,347 25079,134 25134,2548 15756,27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F825680-142D-4C81-9AB8-DAAD1D7227BC}" emma:medium="tactile" emma:mode="ink">
              <msink:context xmlns:msink="http://schemas.microsoft.com/ink/2010/main" type="line" rotatedBoundingBox="15709,257 24523,265 24522,1247 15708,1240"/>
            </emma:interpretation>
          </emma:emma>
        </inkml:annotationXML>
        <inkml:traceGroup>
          <inkml:annotationXML>
            <emma:emma xmlns:emma="http://www.w3.org/2003/04/emma" version="1.0">
              <emma:interpretation id="{F33DCF57-C0F8-4EA4-9A8F-86F40DD0C898}" emma:medium="tactile" emma:mode="ink">
                <msink:context xmlns:msink="http://schemas.microsoft.com/ink/2010/main" type="inkWord" rotatedBoundingBox="15709,335 17130,336 17129,773 15708,7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271 73 832 0,'0'0'242'0,"0"0"-52"0,0 0-31 0,0 0-7 16,0 0 5-16,0 0 15 0,0 0 5 16,0 0-12-16,0 0-24 0,0 0-33 0,0 0-28 15,0 0-20-15,0 0-9 0,0 0-8 16,1-40 3-16,-1 38 1 0,-1-2 1 0,0 2 4 16,0-3 3-16,-2 2 1 0,1 0-5 0,1-1-8 15,-1 3-11-15,-3-1-9 0,4 0-4 0,-4 0-6 16,2 1 0-16,-2 1-2 0,1-1-3 0,-3 1-1 15,-1 0-1-15,0 0 0 0,-3 0-2 16,1 2 0-16,-3 2-3 0,2-1 0 0,-2 3-1 16,-1 0 2-16,3 0-1 0,-3 2-3 0,1 0 0 15,2 1-1-15,-2 0 5 0,2-1 2 16,1 2-1-16,1-1-1 0,1 0-3 0,-1 1 1 16,1-1 3-16,2-1 0 0,0 0-2 0,3-2-4 15,-2 1-2-15,3 0 0 0,0 0 3 16,1-1-3-16,1 1-3 0,0-1-1 0,0 0-2 15,3 1 3-15,2-3-3 0,0 1-2 0,3-1-1 16,3-1-2-16,-1-1 5 0,0-2 6 0,3 0 3 16,1 0 1-16,0-4 0 0,1-2-1 0,0 0-2 15,0-2 6-15,0-1 0 0,-2 2-2 0,0-2 2 16,-3 0-1-16,1 2 1 0,-2 0 4 16,-2-1 3-16,0 1 1 0,-3 1 3 0,2-1 2 15,-1 1 3-15,-2 1 4 0,-2 0 3 0,2 1-1 16,-1 0-3-16,-1 1 0 0,-1 1-2 0,0 0 0 15,0 0 3-15,0 2-4 0,0 0-3 16,0 0-5-16,0 0-5 0,0 0-3 0,0 0-2 16,0 2-2-16,-1 1-7 0,-1 1-1 0,-2 3 2 15,1-1 7-15,-2 3 0 0,1 0 0 0,-1 2-3 16,2-1-5-16,-1 0 7 0,4 0-1 16,-2 0 1-16,1-1-4 0,1-1-5 0,0-3 0 15,0-1-1-15,1 1 7 0,1-3-3 0,-1 1 0 16,3 0 1-16,-1-2 2 0,1 1 7 15,0-2 1-15,1 0 5 0,-2 0-4 0,3 0 0 16,-2 0 2-16,0 0-2 0,-2-1 4 0,2 0-2 16,-2 0-2-16,-2 0-3 0,1 1 2 0,-1 0 2 15,0 0 1-15,0 0-1 0,0 0-7 16,0 0 0-16,0 0-2 0,0 0 1 0,0 0-6 16,0 0-19-16,0 0-29 0,0 0-62 0,0 0-71 15,1 0-155-15,3 0-344 0,-3 0-888 0</inkml:trace>
          <inkml:trace contextRef="#ctx0" brushRef="#br0" timeOffset="775.6391">592-65 0 0,'0'0'354'0,"0"0"-223"0,0 0 37 0,0 0 35 16,0 0 18-16,0 0-13 0,0 0-15 0,0 0-15 16,0 0-17-16,0 0-11 0,0 0-12 15,0 0-9-15,0 0-13 0,30-73-18 0,-30 73-20 0,0 0-20 0,0 2-12 0,0 3-8 16,-3 3 4-16,-2 5 9 0,-2 4 1 0,-3 3 9 15,-4 4-2-15,-2 3-1 0,-2 3-4 16,-1 2-6-16,-2 0-8 0,3 0 1 0,-3-2 10 16,4-4-1-16,2-3 2 0,1-3-7 0,1-1-14 15,3-4-6-15,2-2-7 0,1-3-7 0,2-3-7 16,2-3 1-16,2-1-5 0,0 0 0 16,0-2 4-16,1-1-7 0,0 0-3 0,0 0-17 15,0 0-13-15,0 0-30 0,2 0-23 0,0-1-27 16,5-2-68-16,1 0-127 0,-1 0-307 15,-2 2-957-15</inkml:trace>
          <inkml:trace contextRef="#ctx0" brushRef="#br0" timeOffset="3424.6934">686 40 29 0,'0'0'220'0,"0"0"-160"15,0 0-23-15,0 0 23 0,0 0 32 16,0 0 39-16,0 0 20 0,0 0-8 0,0 0-20 16,0 0-24-16,0 0-10 15,0 0-2-15,0 0-1 0,0 0-7 0,18-22-9 16,-17 22-19-16,-1 0-14 0,0 0-5 0,1 0-1 16,0 0 5-16,2 0-3 0,-2 0-1 0,1 0-7 15,-1 0-8-15,1 0 4 0,0 0-3 0,-1 0 9 16,1 0 10-16,-2 0 16 0,1 0 17 15,-1 0 6-15,0 0 7 0,0 0-6 0,0 0-4 16,0 0-8-16,0 0-9 0,0 0-10 0,-2 1-14 16,-2 2-5-16,-1 1-7 0,-3 2 4 15,-4 2 0-15,1 0-2 0,-5 3-1 0,-2 0-12 16,0 2-2-16,-3-2-2 0,1 3 2 0,-1-1 2 16,-1 1-4-16,0-1 0 0,1-1-2 0,2-2 10 15,4-1 9-15,1-3 9 0,6-3 4 16,2-1-3-16,2 0 0 0,1-2-10 0,3 0-4 0,0 0-14 0,0 0-14 15,3-2-6-15,1-3-2 0,2-1 9 0,2-1 6 16,1-3 3-16,-1 1-3 0,4 1 0 16,-2 1 2-16,-1 3-2 0,1-1 3 0,-3 2-3 15,-1 1-6-15,0 1-1 0,0 1-2 0,-3 0 9 16,2 1 3-16,-3 1 3 0,3 3 0 16,-2 0 1-16,-1 2 3 0,2 1 3 0,-3 0 7 15,2 1-9-15,0 0 0 0,-1 2-2 0,2-3-3 16,-1 2 7-16,1-1 0 0,0 0 0 15,3 0-2-15,0 1-6 0,0-2 0 0,0 0-4 16,2 0 4-16,-1-3-3 0,2 1 0 0,0 0 4 16,1-2-4-16,-3 0 6 0,4-1-1 0,-4-1 0 15,1-1 1-15,-1-1 5 0,-2 0-1 16,1 0 2-16,-1 0 0 0,-1 0-5 0,-2 0 5 16,0 0-3-16,-2 0 1 0,0 0 3 0,-1 0-2 15,0 0 3-15,0 0 7 0,0 0 3 0,0 0 4 16,0 0-4-16,0 0-6 0,0 0-9 0,0 1-9 15,0-1-12-15,-1 0-27 0,1 0-50 16,0 0-109-16,0 0-210 0,0 0-280 0,1 0-885 0</inkml:trace>
          <inkml:trace contextRef="#ctx0" brushRef="#br0" timeOffset="4418.0857">942 131 80 0,'0'0'483'0,"0"0"-369"0,0 0-16 0,0 0 10 15,0 0 25-15,0 0 22 0,0 0 10 0,0 0 0 16,0 0-3-16,0 0-2 15,0 0-1-15,0 0-5 0,0 0-11 0,38-26-9 16,-35 22-19-16,1-2-20 16,-3 2-6-16,3-2-8 0,-2 1 0 0,0 0-1 15,-2 0-10-15,0 0-9 0,0 1-5 16,0 0-11-16,-1-1-5 0,-2 1-3 0,-1 0-12 16,-1 2-1-16,-1-2-9 0,-1 0-5 0,-1 2-3 15,-1-1-5-15,-2 2 3 0,2 1-3 16,-2 0 5-16,-1 1-1 0,-1 3-2 0,0 2-1 15,-1 1-3-15,0 2 0 0,-1 1 0 0,-1 3 3 16,2 3-2-16,0 0 3 0,0 2-1 0,3 0-4 16,-1 1 4-16,4-2-3 0,0 0 2 0,1 0-2 15,5-2-4-15,-3-1-1 0,4-1-3 0,1-3 3 16,0-1-3-16,6-2 0 0,-2-1-2 16,4-2 1-16,1-2 6 0,2-1 2 0,3-1 5 15,2-4-4-15,1-3 0 0,5-1-3 0,0-3 2 16,0-2 3-16,0-1-2 0,-2-1 0 0,-1 0-1 15,-3 1 1-15,-3 1 7 0,-2 1 2 16,0 0 0-16,-3 2-2 0,-3 0-3 0,1 2 2 16,-2 1 3-16,-1 1 4 0,-3 2-3 0,1 0 2 15,-1 2-3-15,0 0 3 0,0 0 5 0,0 1-3 16,0 1 0-16,-1 0-4 0,1 0-2 16,-2 0-3-16,-3 0-4 0,2 3-4 0,-3 2-2 15,-2 3 1-15,0 1 2 0,-1 0 3 0,0 1 2 16,1 2-2-16,2-1 0 0,0 1-5 15,0 0 0-15,3 0 2 0,-1 0-2 0,3 0-2 16,1-1-3-16,0-2-4 0,0-1 1 0,2-1 7 16,3-1 2-16,0-2 0 0,2-1 1 15,0-1-4-15,3-1 8 0,-1-1 2 0,1-1 5 16,2-3 0-16,0-3-5 0,1 1 0 0,0-2-2 16,-3 0 3-16,3 0 2 0,-3 0 1 0,-2 0-4 15,-1 2 0-15,0-1 5 0,-2 2-1 0,-2 1 6 16,2-1-7-16,-4 2-5 0,1 0-2 0,-2 2-3 15,0-1-3-15,0 1-16 0,0 1-26 16,0-1-53-16,0 1-71 0,0 0-157 0,-1-2-364 16,1 2-937-16</inkml:trace>
          <inkml:trace contextRef="#ctx0" brushRef="#br0" timeOffset="4914.6031">1224 27 2398 0,'0'0'237'0,"0"0"-117"15,0 0-33-15,0 0-18 0,0 0-13 0,0 0-16 16,0 0 6-16,0 0-2 0,0 0 0 0,0 0-7 16,0 0-4-16,0 0 1 0,0 0-9 0,0 0 1 15,-18 57-10-15,14-41-7 0,2 1-7 0,-2 1-2 0,2-1 2 16,-1-1-1-16,-1-3 4 0,2-2-5 0,1-2-2 15,-2 0-2-15,3-4 0 0,-1-1 8 0,1-1-2 16,0-2 2-16,0-1-3 0,0 0-1 0,0 0 8 16,0 0 5-16,0 0 9 0,1 0-7 15,1 0 0-15,-1-1-4 0,1-1-4 0,-1-1 7 16,4-1-7-16,-1-2 0 0,1-1-7 0,4-1 0 16,2-2 4-16,-1 0 1 0,3-2 7 0,-1 0-12 15,2-1-1-15,2 1-2 0,-1 0 0 0,0 1 7 16,0 1-1-16,-1 0-1 0,-1 1-9 0,-1 1 10 15,-1 1 4-15,-1 2 0 0,-1 0 1 16,-2 2-8-16,-2 0 0 0,-2 3 0 0,0-2 10 16,-1 2-7-16,0 0-1 0,-2 0-2 0,0 0-7 15,0 0 11-15,0 0 3 0,0 0 2 16,0 0-1-16,0 0-1 0,0 0 4 0,0 0-1 16,0 0 12-16,0 0-8 0,0 0-6 0,0 0-3 15,0 0-10-15,0 0 5 0,0 0-11 0,0 0-12 16,0 0-18-16,0-1-32 0,-1 1-32 0,1-1-72 15,0 0-169-15,0-1-399 0,0 2-893 0</inkml:trace>
        </inkml:traceGroup>
        <inkml:traceGroup>
          <inkml:annotationXML>
            <emma:emma xmlns:emma="http://www.w3.org/2003/04/emma" version="1.0">
              <emma:interpretation id="{97C93511-7AC2-4B42-A4D8-8B966435F3C5}" emma:medium="tactile" emma:mode="ink">
                <msink:context xmlns:msink="http://schemas.microsoft.com/ink/2010/main" type="inkWord" rotatedBoundingBox="17344,259 19767,261 19766,949 17343,9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714.3085">1812 68 154 0,'0'0'213'16,"0"0"-121"-16,0 0 20 0,0 0 36 0,0 0 29 15,0 0 5-15,0 0-9 0,0 0-20 0,0 0-26 16,0 0 1-16,0 0-5 0,0 0-5 0,4-20-10 15,-2 14-13-15,1 0-6 0,1 0-13 0,0 0 1 16,1 0-4-16,0 0-2 0,-1 0-4 16,1 1-10-16,-2 0-2 0,0 1-5 0,-1 1 4 15,0 2-8-15,-2 1-4 0,0-1-3 0,0 1-7 16,0 0 2-16,0 0-6 0,0 0-4 16,-2 1-11-16,-1 1-4 0,-1 3 0 0,-3 2 3 15,-2 3 0-15,-2 2-2 0,-2 4-2 0,-2 0-3 16,-1 2 2-16,0 1 2 0,-2 0-2 15,3-1 1-15,-2 0-2 0,2-2-2 0,1-1 3 16,1-4 2-16,2-2 2 0,1-1 2 0,4-3 0 16,2-2 2-16,1-1 2 0,3-2 5 0,0 0-3 15,0 0-6-15,0-2-8 0,3-3-7 0,1-2-3 32,3-4-2-32,1-1 4 0,2-2-1 0,2 0-1 0,0-1 0 0,0 0-3 0,1 1 1 15,-1 2 1-15,-2 1 4 0,0 2 0 0,-1 1 5 16,-1 1-2-16,-1 3-2 0,-3 1 7 0,-1 0-9 15,0 3 3-15,-1 0 0 0,0 0-5 0,-1 1 1 16,3 4 1-16,-2 1 4 0,2 2 0 16,-1 2 7-16,1 2-2 0,0 0-2 0,0 2-1 15,1 1-3-15,-1-2 2 0,0 1-2 0,1-1 3 16,-1-2-1-16,1-2-4 0,1-2 1 0,-2 1-1 16,1-2 3-16,-1-2 1 0,0 0-1 15,-1-2-3-15,1 0 0 0,-1-1 2 0,2 0 4 31,-2-1-2-31,1 0 2 0,0 0-3 0,1-1 3 16,1-2 0-16,-2-1 0 0,2-1-3 16,0-1-2-16,1-1-1 0,0 0-2 0,0-1 0 15,-1 0 0-15,1 1 1 0,0 0-3 0,-1 0-2 16,0 0 3-16,0 0-9 0,-1 0 0 0,1 1-9 16,-1-1-11-16,0 0-6 0,0-1-9 15,0 1 0-15,0-1 1 0,0 0 11 0,1-1 9 0,1 1 10 16,0-2 11-16,1 1 2 0,0 0 5 15,0-2-1-15,1 0 1 0,-1 1 2 0,0 2 0 16,0 1 3-16,-3 0-1 0,0 3 1 0,-1 1 3 16,-2 0 6-16,0 2 9 0,-1 0 7 0,-1 1 4 15,0 0-2-15,0 0 0 0,0 3-4 16,-3 0 1-16,-1 3 1 0,-3 3-4 0,-1 3-1 16,-2 0-3-16,-1 4 1 0,-3 0-2 0,0 1-4 15,-1 1-2-15,0 0-6 0,-1-1 0 16,1-1-1-16,3-2-3 0,1-1 4 0,1-4-1 15,5-2 1-15,0-3 3 0,2-1-3 0,3-2-2 16,-2 1-5-16,2-2 0 0,0 0-1 0,0 0 1 16,0 0 0-16,0 0-4 0,0 0-6 15,0 0-7-15,0 0-8 0,0 0-16 0,0-2-26 16,2 2-44-16,1-2-69 0,2 0-135 0,-1 1-316 16,0-1-939-16</inkml:trace>
          <inkml:trace contextRef="#ctx0" brushRef="#br0" timeOffset="7713.5982">2228-12 1625 0,'0'0'274'0,"0"0"-57"15,0 0-26-15,0 0-21 0,0 0-22 0,0 0-19 16,0 0-28-16,0 0-36 0,0 0-30 0,0 0-22 0,0 0-13 16,0 0-2-16,0 0 3 0,0 0 3 0,-16 7 4 0,22 1 2 15,3-1 1-15,0 0 0 0,2-1 0 0,1-2-1 16,-1 0 0-16,3-2 7 0,2-2 3 0,-1 0 3 16,1 0 1-16,2-5-4 0,-1 0 1 15,1-1 3-15,1-2 1 0,-3 1 0 0,0-2 2 16,-3 2-5-16,-2-1 1 0,0 1 1 0,-2 1 1 15,-4 1 5-15,1 0-1 0,-5 2 1 0,0 1 1 16,1 0 5-16,-2 0 2 0,0 1-6 16,0 1-4-16,-3-1-10 0,2 1-4 0,-3-1 2 15,-2 1-3-15,1 0-4 0,-3 0-6 0,0 0-3 16,-2 3 0-16,0 1 5 0,-1 0 1 0,-2 3 2 16,1 0-4-16,-4 2-3 0,2 1 3 0,-2 1 2 15,-2 3 2-15,-2 0-3 0,-1 3 0 16,0 1-5-16,-2 1 4 0,-3 1 3 0,0 1-3 15,0-1 0-15,-2 2 4 0,2-2-8 0,1 0 4 32,3-1 0-32,1-3-10 0,3-2 6 0,4-3-1 15,1-3-2-15,5-1 3 0,2-3 3 16,2-1-3-16,2-3-2 0,1 0-3 0,1 0-2 16,1 0 0-16,3-4-3 0,1-1-2 0,1-4-5 15,4-1 4-15,2-4-1 0,4-1 9 0,0 1 2 16,1-1-1-16,-1 1 0 0,0 3-4 15,-2 1 7-15,-2 1 0 0,-1 2 4 0,-3 2-1 16,-1 2-7-16,-3 2 1 0,2 1-7 0,-3 0 3 16,2 0 1-16,-1 3-1 0,1 2 4 0,0 1-3 15,1 1 7-15,-2 1 2 0,2-2 2 0,-1 2 2 16,0-1-6-16,2 0 3 0,1 1-1 0,-1-1 2 16,0 0-1-16,2-1-1 0,-1-1-6 15,2 0 1-15,-1-1 5 0,1-1 0 0,-2-1 6 16,0 0-5-16,0 0-3 0,0-2 5 0,-1 0-3 15,0 0 11-15,-3 0-7 0,0 0-4 0,-1 0 3 16,-1-2-6-16,0 0 10 0,-2 2-1 16,1-2-2-16,0 1-5 0,-1-1-5 0,0 0-6 15,0 0-18-15,0-1-28 0,-1-1-56 0,-1 1-78 16,-1 0-149-16,1 0-401 0,1 2-916 0</inkml:trace>
          <inkml:trace contextRef="#ctx0" brushRef="#br0" timeOffset="7990.2662">2130 142 2052 0,'0'0'233'0,"0"0"-88"0,0 0-45 0,0 0-11 15,0 0-16-15,0 0-10 0,0 0 6 16,0 0-1-16,0 0 8 0,0 0-1 0,0 0-5 0,0 0-16 15,0 0-6-15,0 0-9 0,86-27-11 0,-67 25-2 0,0-1-11 0,0 1-7 16,-1 0 3-16,-1 0-3 0,-3 0 5 16,-1 0-2-16,-2-1-1 0,0 1-5 0,-2 1-1 15,-3 0 4-15,-2-1-4 0,-1 2 6 0,-2-1-3 16,-1 1-2-16,0 0 3 0,1 0-10 16,-1 0-7-16,0 0-20 0,0 0-46 0,0 0-78 15,-1 3-124-15,1-2-316 0,0 1-1040 0</inkml:trace>
          <inkml:trace contextRef="#ctx0" brushRef="#br0" timeOffset="8790.0708">2608 80 1648 0,'0'0'267'0,"0"0"-70"0,0 0-43 15,0 0-2-15,0 0-16 0,0 0-15 0,0 0-15 16,0 0-11-16,0 0-6 16,0 0 1-16,0 0-4 0,0 0-10 0,0 0-8 15,-6-48-13-15,1 45-11 0,-1 1-4 0,1 1-3 0,-3 1-10 16,-2 0-4-16,1 0-7 0,-3 2-8 0,-1 2 4 16,0 0 2-16,0 2-1 0,-1 0-2 0,3 1-2 15,0 0 0-15,0 1-1 0,2 0 7 0,-1 1-9 16,1 1-5-16,-1 1 1 0,2 2-3 15,0-1 0-15,0 0 6 0,2 1-6 0,1-1-5 16,2-1 4-16,3 0-2 0,0-3-1 0,3 1 3 16,5-2 1-16,2 0-5 0,0-2 6 15,4 1 1-15,1-3-1 0,2-2 1 0,3-1-4 0,0 0-3 16,3 0-1-16,1-4 2 0,0-1 3 16,-2 0 3-16,0-2-1 0,-2 0-2 0,0 0 4 15,-3-2 1-15,-2 1 2 0,-1-1 1 0,-4 1-1 16,1-1 2-16,-3 0 3 0,-1-2 6 15,-4 2-2-15,1 0 6 0,-1 0-4 0,-3-1-1 16,0 1 5-16,0-1-4 0,-4 1 5 0,-2 1-5 16,-1 0-6-16,-2 0 1 0,1 0-1 15,-3 2 3-15,3 0-2 0,-3 1-1 0,1 2-1 16,1 0-2-16,1 2 5 0,-1-1-4 0,0 1 0 16,1 1-5-16,-2 0-5 0,2 0 2 0,-1 0-2 15,1 1 1-15,1 1-4 0,-1 3-5 16,1-1-1-16,2 1-6 0,-2 2-7 0,3 0-20 15,0 1-30-15,2 0-38 0,2 0-53 0,0 0-81 16,7-2-138-16,0-1-329 0,0-2-903 0</inkml:trace>
          <inkml:trace contextRef="#ctx0" brushRef="#br0" timeOffset="9259.7089">2874-1 2653 0,'0'0'129'0,"0"0"-55"0,0 0-25 0,0 0 13 15,0 0 16-15,0 0 7 0,0 0-5 0,0 0-14 16,0 0-17-16,0 0-16 0,0 0-10 16,0 0-6-16,0 0-3 0,0 0 5 0,-3 11 7 0,-2 4 1 0,-3 2 2 0,-1 2-11 15,0 1-1-15,-2 0-3 0,0 1 0 16,-1-2 1-16,-1-1-10 0,1-2-2 0,3-3-4 15,0-4 7-15,3-2 7 0,2-1 3 0,0-4 2 16,4-1-5-16,0-1 5 0,0 0-4 0,0 0 8 16,0 0-4-16,0-3-13 0,2-4-3 15,4-2-19-15,3-2 6 0,5-4 2 0,3-4 2 16,4 0 1-16,1-1-9 0,2 3 4 0,2-1-2 16,0 2 11-16,-2 3-4 0,-1 2-1 15,-1 2-1-15,-4 2-4 0,-1 2 12 0,-2 1 0 16,-3 3 2-16,-1 1-4 0,-2 0-2 0,1 0 1 15,-3 1 1-15,-1 2 9 0,0 0-7 16,-1 0 0-16,-1 2 0 0,-1-1-4 0,0 0 12 16,-2 0 1-16,-1 2 2 0,0-2-2 0,0 0 2 15,0 0 4-15,-1-1 0 0,-2 0 7 0,3-1-11 16,-4-1-3-16,3 1-5 0,-1-1 2 16,1 0 2-16,0 0-7 0,-1-1-6 0,-1 2-22 15,2-2-22-15,0 2-54 0,-1 1-118 0,1-1-319 16,0 0-1191-16</inkml:trace>
          <inkml:trace contextRef="#ctx0" brushRef="#br0" timeOffset="10149.6574">3311 39 1295 0,'0'0'308'0,"0"0"-80"0,0 0-45 0,0 0-6 0,0 0-1 16,0 0-17-16,0 0-24 0,0 0-21 15,0 0-14-15,0 0-9 0,0 0-3 0,0 0 1 16,0 0-7-16,0 0 1 0,77-69-12 0,-76 64-14 0,0-2-3 0,-1 0-11 16,0 0 6-16,0 1-2 0,-4 1-4 0,-1-2-4 15,-3 2-11-15,-2 1-4 0,-1 1-5 16,-5 0-5-16,0 2-4 0,-4 1-3 0,0 0-3 16,-3 4 3-16,0 2 4 0,-1 3-3 0,1 0 1 15,1 2-2-15,0 2 1 0,2 0 2 0,0 3-5 16,2 2 1-16,0 0-5 0,3 2-2 0,2 1 1 15,4-1-1-15,0-2-1 0,5-2-1 16,3-2 0-16,1-2-3 0,5-2 0 0,6-3 6 16,3-2 0-16,1-2 1 0,4-1 0 0,5-2-6 15,2-1 1-15,0-4-2 0,2-3-1 0,3-1-1 16,-3-1-2-16,0-2 6 0,-1-1 1 16,0 1 5-16,-5 0-2 0,-2-1-1 0,-2 1-1 15,-4 3 1-15,-1-2 2 0,-4 3 1 0,-2 1 1 16,0 0-1-16,-6 2 8 0,2 2-3 0,-3-1 6 15,0 0-2-15,0 2-2 0,-2-2 3 16,0 2-4-16,-2-2 5 0,1 1-6 0,-1 1 4 16,0 2-6-16,0-1-1 0,0 1 3 0,-1 0-6 15,0 1 4-15,0 4-1 0,-2 2-5 0,-1 1 3 16,-1 4 0-16,-1 2 0 0,-1 0-2 0,3 3 0 16,0 0-5-16,0-1 1 0,5 0 4 0,-1 0-2 15,4-4 1-15,0 0-2 0,0-3 0 16,4-1-3-16,3-2 5 0,0-2 0 0,2 0 3 15,1-2 2-15,-1-1-6 0,3-1 2 0,-1 0-1 16,3 0 2-16,-1-3 1 0,1-2-2 16,-2 0-1-16,2 0 1 0,-2-1 0 0,-1 1 4 15,-2-1-6-15,-1 0 1 0,0 0 1 0,-1 1 2 16,-1 0 7-16,-2 1-4 0,0 1-3 0,-3 0-4 16,0 3 3-16,-1-1-2 0,0 0 4 15,0 1-4-15,0 0-15 0,0 0-7 0,0 0-20 16,0 0-31-16,0-1-56 0,0-1-124 0,0 2-452 15,0-2-1054-15</inkml:trace>
          <inkml:trace contextRef="#ctx0" brushRef="#br0" timeOffset="10620.7925">3787-177 1408 0,'0'0'397'0,"0"0"-205"0,0 0-27 0,0 0 1 16,0 0 1-16,0 0-6 0,0 0-8 0,0 0-16 15,0 0-22-15,0 0-22 0,0 0-22 0,0 0-17 16,0 0-17-16,0 0-4 0,23-36-1 16,-25 41 7-16,-5 1 9 0,1 7-1 0,-3 2 1 15,-4 6-7-15,-4 3-4 0,0 4-1 0,-6 2-5 16,-3 3-8-16,-1 0-7 0,-4 0-5 15,1 1-3-15,0-2 2 0,0-1-4 0,6-4-1 16,0-3-3-16,3-6-1 0,6-2 7 0,4-7 0 16,3-2 1-16,4-2-5 0,1-2-6 0,0-2 4 15,2-1-4-15,1 0 1 0,0 0-16 16,1-1-25-16,5-4-32 0,2-1-37 0,7-4-62 16,2-2-112-16,0 1-355 0,-5 4-1042 0</inkml:trace>
          <inkml:trace contextRef="#ctx0" brushRef="#br0" timeOffset="11204.0199">3935-66 621 0,'0'0'193'0,"0"0"36"0,0 0 20 16,0 0 18-16,0 0 19 16,0 0-21-16,0 0-34 0,0 0-33 0,0 0-31 15,0 0-18-15,0 0-14 0,0 0-14 0,0 0-21 16,0 0-15-16,28-10-6 0,-28 10-7 16,0-1 3-16,0 1-14 0,0 0-14 0,-2 0-12 15,-4 0-11-15,-1 0-2 0,-2 3-4 0,-2 1-6 16,-4 1-8-16,-4 4 5 0,1 0 3 0,-3 3 1 15,-2-2-1-15,0 2-10 0,1 0 1 16,-1-1-6-16,1 3 10 0,-1-1-3 0,1 0-4 16,1 0 2-16,-2-1-4 0,4-2 5 0,3-1 5 15,2-1 0-15,4-2-5 0,2 0-1 0,2-2-2 16,-1-1-2-16,5-1 11 0,0 0-6 0,1-2 0 16,1 0 5-16,0 0-8 0,0 0 10 0,3-3-1 15,2-2-2-15,2-1 0 0,5-3-9 16,2 1 0-16,2-2 2 0,0 0 6 0,1 2-4 0,0 1-4 15,-5 1 2-15,0 2-9 0,-3 1 12 16,-2 1 0-16,-1 0-3 0,-2 2-1 0,-2 0-3 16,2 1 3-16,-3 3-1 0,-1 4 11 0,0 1-8 15,0 4-3-15,-1 1 5 0,-5 2-5 0,2 0 8 16,-1 0-3-16,-1 1-3 0,1-1-1 16,2-2-1-16,2-1 2 0,1-2 0 0,0-3 2 15,7 0-1-15,1-2 1 0,1-1 0 0,5-1 2 16,1-2 3-16,3-2-2 0,4-2 4 15,1-5-5-15,2-2-1 0,2 0 2 0,-3-2-1 16,-1 0-4-16,-1 2 0 0,-4 1 0 0,-1 1-4 16,-5 2-3-16,0-1-10 0,-4 3-18 0,-5 0-25 15,0 2-47-15,-3 1-75 0,-4 3-158 0,-3 1-481 16,4 1-897-16</inkml:trace>
          <inkml:trace contextRef="#ctx0" brushRef="#br0" timeOffset="98210.9763">4057 247 0 0,'0'0'0'16,"0"0"122"-16,0 0-44 0,0 0-36 0,0 0-2 15,0 0-8-15,0 0 2 0,0 0 14 0,0 0 26 16,0 0 29-16,0 0 22 0,0 0 11 0,0-20-2 16,0 19-11-16,0 0-11 0,0 0-9 0,1 0-10 0,-1 1-14 15,0 0-18-15,0 0-19 0,0 0-10 0,0 0 2 16,0 0 3-16,0 0-1 0,0 1-8 0,0 1-13 15,0-1 3-15,0 2 19 0,1 1 25 16,-1 0 24-16,0 2 9 0,0 1-5 0,-3 1-9 16,-2 2-8-16,-1 0-5 0,-2 3-8 0,-2 1-10 15,-3 3-13-15,-5 3-20 0,-3 3-31 0,-8 5-70 16,-3 6-135-16,5-7-271 0,9-7-968 0</inkml:trace>
        </inkml:traceGroup>
        <inkml:traceGroup>
          <inkml:annotationXML>
            <emma:emma xmlns:emma="http://www.w3.org/2003/04/emma" version="1.0">
              <emma:interpretation id="{CE49A434-50D5-48D2-A4EB-60DB28011E26}" emma:medium="tactile" emma:mode="ink">
                <msink:context xmlns:msink="http://schemas.microsoft.com/ink/2010/main" type="inkWord" rotatedBoundingBox="19820,386 24523,389 24522,1247 19819,124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5388.4656">5820-62 2090 0,'0'0'98'0,"0"0"-16"0,0 0 4 0,0 0 25 16,0 0 3-16,0 0 8 0,0 0-13 0,0 0-13 16,0 0-24-16,0 0-22 15,0 0-17-15,0 0-13 0,0 0 1 16,0 0 5-16,-7 0 13 0,2 11 6 0,-1 3 5 0,-3 0-8 15,-1 4-6-15,-1 0-6 0,-2 2-8 0,-1 1 2 16,0-1-4-16,-1 0 2 0,2 1-1 16,-1-3 1-16,0-2 4 0,1-1-3 0,3-2-1 15,0-2-5-15,0-1-2 0,2-1-5 0,1-1 0 16,3-3-1-16,-1-1-4 0,3-1-1 0,1-2-2 16,0 0 2-16,1-1-2 0,0 0 0 15,0 0-2-15,0 0-8 0,0 0-3 0,0 0-13 16,1-2-16-16,2 0-30 0,2-2-52 0,4-3-96 15,2-2-227-15,0 1-318 0,-3 3-870 0</inkml:trace>
          <inkml:trace contextRef="#ctx0" brushRef="#br0" timeOffset="25645.7905">5882 48 1987 0,'0'0'512'15,"0"0"-403"-15,0 0-49 0,0 0 11 0,0 0 27 16,0 0 17-16,0 0 1 0,0 0-19 16,0 0-19-16,0 0-11 0,0 0-20 0,0 0-12 15,-70 95-9 1,60-82-14-16,-1-1 4 0,3-1-2 0,0-1-2 16,0-2-3-16,2 0-5 0,-1-1-3 0,4-2-2 0,0-2 4 15,1-1-5-15,2-2-10 0,0 0-22 0,0 0-38 16,3-4-41-16,2-2-66 0,3-3-125 0,-1 2-294 15,-1 1-1000-15</inkml:trace>
          <inkml:trace contextRef="#ctx0" brushRef="#br0" timeOffset="23204.3273">4909 98 758 0,'0'0'268'16,"0"0"14"-16,0 0-3 0,0 0-4 0,0 0-26 15,0 0-33-15,0 0-44 0,0 0-42 16,0 0-32-16,0 0-15 0,0 0-14 0,0 0-9 15,0 0-3-15,-75-8-5 0,64 9-4 0,1 1 1 0,1-1-4 16,1 1-7-16,1 0 1 0,0-1-5 0,0 0-1 16,1 0-1-16,1 0-9 0,1 1-5 0,2 0-2 15,-1 0-3-15,1 0-1 0,0-1-5 16,1 3-7-16,1-1-4 0,-2 2 1 0,2 2 6 16,0 1 1-16,0 0 1 0,4 3-2 0,-1 0-5 15,4-2 3-15,-2 0-2 0,2 1 2 0,1-3-2 16,-1 1-3-16,3 0 1 0,-1-2 2 0,0-1 5 15,1 0-3-15,1-1 0 0,-1 0-3 16,0-1 1-16,-1-1 5 0,0-2-4 0,-1 0 3 16,1 0-4-16,1 0 3 0,-2 0 4 0,1-2 1 15,0-3 2-15,-1 0-3 0,0 0 4 16,0-2-4-16,0 0 6 0,0 0 3 0,-2 0 1 16,1 0-1-16,-2 0-3 0,0 1 3 0,-1-1-4 15,-1 0 7-15,-2 0-5 0,1 0-4 0,-1 1 3 16,-1 0-8-16,0 1 8 0,0-1-2 15,0 0 1-15,-3 1-5 0,1 1 1 0,-2-2 3 16,-1 1 0-16,-2 0-1 0,0 0-7 0,0 2-2 16,0-1 2-16,0 0-4 0,-1 2 6 0,0-2-4 15,1 2-4-15,-1 0 12 0,0 1-9 0,0 0 5 16,1 1-6-16,-1 0-1 0,-2 0 1 0,2 2-1 16,-1 1 2-16,-1 3-1 0,1 0 1 15,-2 0-1-15,0 1-2 0,2 1-3 0,1 0 7 16,1-1 3-16,0-1-1 0,0-1 3 0,3 0-8 15,2 0-3-15,-1 0 6 0,1 0-3 0,2-2 1 16,-2 1-4-16,1-2-3 0,1 0-2 16,-1 0 1-16,1 0-4 0,0-1-9 0,0-1-17 15,2 0-12-15,3 1-19 0,2 0-31 0,4-1-40 16,2-2-99-16,-1-1-240 0,-2-1-1139 0</inkml:trace>
          <inkml:trace contextRef="#ctx0" brushRef="#br0" timeOffset="23687.4999">5278-73 1226 0,'0'0'409'16,"0"0"-192"-16,0 0-39 0,0 0 1 0,0 0-3 16,0 0-7-16,0 0-16 15,0 0-19-15,0 0-17 0,0 0-17 0,0 0-21 16,0 0-14-16,0 0-16 0,0 0-11 0,2-14-6 0,-2 14-6 15,-2 3-3-15,-1 3-5 0,-2 3 6 16,0 4 5-16,-5 4 8 0,-3 2-1 0,-1 2-9 16,-1 1-2-16,0 1-6 0,-1-1 4 0,0 1 7 15,1-2-5-15,0-1-1 0,1-1 0 16,2-2-4-16,2-2 0 0,0-1-1 0,2-2-3 16,1-2-4-16,2-2 0 0,1-1 3 0,1-1-5 15,0-3 1-15,1 0-6 0,0-1-5 0,2-2 1 16,0 0 5-16,0 0-3 0,0 0 0 0,0 0-3 15,0 0-13-15,1-2-4 0,1-1-13 16,1-1-20-16,2-3-28 0,2-2-42 0,3-3-67 16,4-1-117-16,-2 2-287 0,-2 4-1073 0</inkml:trace>
          <inkml:trace contextRef="#ctx0" brushRef="#br0" timeOffset="23977.7546">5348 77 1141 0,'0'0'215'0,"0"0"-108"0,0 0 15 15,0 0 63-15,0 0 42 0,0 0 18 0,0 0-29 0,0 0-46 16,0 0-34-16,0 0-24 0,0 0-14 0,-59 87-4 0,50-75-18 15,-2 1-10-15,1-1-14 0,1-1-11 0,1-1 1 16,0-2-6-16,1 0-1 0,0-1-13 0,0-1-7 16,2-2-7-16,1 0-5 0,2-2 2 15,0 0-11-15,0-1-12 0,1-1-31 0,1 0-48 16,0-1-83-16,5-4-121 0,3-2-228 0,-2 0-192 16,-2 2-813-16</inkml:trace>
          <inkml:trace contextRef="#ctx0" brushRef="#br0" timeOffset="25058.2777">5600 76 1840 0,'0'0'233'0,"0"0"-61"0,0 0-24 0,0 0 0 0,0 0-12 15,0 0-14-15,0 0-23 0,0 0-14 16,0 0-9-16,0 0-14 0,0 0-16 16,0 0 0-16,0 0-3 15,-61-19-6-15,49 21 4 0,2 1-13 0,-3 1-6 16,2 0 1-16,0 2 1 0,-1 0-1 0,-1-1-5 16,3 2-2-16,-1 0-8 0,0 0 6 15,3 0-1-15,-3-1-2 0,3 1-1 0,1 1-8 16,1-1 3-16,1 2-4 0,4-2 5 0,-3 2-2 15,4-3-3-15,0 2 2 0,0 0-2 0,2-1 2 16,2 1-1-16,1 0-2 0,2-1-4 0,0 0 0 16,3-1 3-16,-1-1-1 0,2 0 2 0,0-2 0 15,3-1-5-15,1-2 6 0,1 0 3 16,-1 0-6-16,1 0 2 0,0-3-2 0,1-1-3 16,-3 1 5-16,0 0 1 0,0 0-2 0,-4-1-1 15,0 2 4-15,-2-1-2 0,-1-1 5 16,-1 2 3-16,-1-1-1 0,-3 0 0 0,0 1 3 15,-1-1 3-15,0 0 0 0,-1-1 4 0,0-1-3 16,0 0-5-16,0-1-2 0,0 0 0 0,-2-1 3 16,-2-1 1-16,1 1 1 0,-1-2-4 15,-2 1 1-15,3 1 0 0,-3-1 2 0,0 2 2 16,1 0-3-16,-2 1 1 0,1 0-1 0,-2 2-2 16,0 0 3-16,-1 2-3 0,0 0-2 0,-1 1-4 15,0 0 1-15,-1 1-3 0,1 1 0 16,-1 3 0-16,0-1-3 0,2 2 0 0,1 0-1 15,-2 1 3-15,2 0-4 0,3-1 0 0,-2 0-6 16,4-1-13-16,2-1-13 0,1-2-30 0,0 1-27 16,1-2-33-16,6-1-47 0,4 0-83 0,-2 0-238 15,-1-2-1147-15</inkml:trace>
          <inkml:trace contextRef="#ctx0" brushRef="#br0" timeOffset="24165.4823">5451-45 2558 0,'0'0'122'0,"0"0"-26"16,0 0 2-16,0 0 13 0,0 0-1 16,0 0-4-16,0 0-16 0,0 0-12 0,0 0-20 15,0 0-23-15,0 0-14 0,0 0-12 0,0 0-5 16,0 0-3-16,-45 10-8 0,45-10-13 0,0 0-19 15,0 0-17-15,0 1-19 16,4-1-28-16,1 1-48 0,1-1-111 0,0 0-240 0,-2 1-1090 0</inkml:trace>
          <inkml:trace contextRef="#ctx0" brushRef="#br0" timeOffset="26782.2902">6195 67 1548 0,'0'0'174'0,"0"0"-60"0,0 0 14 15,0 0 50-15,0 0 25 0,0 0-3 0,0 0-24 16,0 0-27-16,0 0-22 16,0 0-27-16,0 0-19 0,0 0-18 0,0 0-6 15,0 0-9-15,-2-19-8 0,-8 15 1 0,-1 2-7 0,0-1 3 16,-1 0-5-16,-3 2-5 0,1 0-3 0,-2 1-3 16,1 0 1-16,-1 0-3 0,1 2-1 0,0 2-5 15,1 0-4-15,0 0 1 0,2 1-5 16,-2 1 2-16,3-1-5 0,1 1 0 0,0 0 1 15,3 0-4-15,3-2 5 0,1 1-8 0,1-1 2 16,2 1-2-16,0-1-2 0,0 0 4 0,2 0 1 16,4 1 1-16,-1-1-3 0,3 0 5 15,2 0-4-15,-1 0 4 0,2 0 1 0,0-1-5 16,1 2 3-16,-1-1-2 0,0 0 1 0,0 1 4 16,-2 0-2-16,1 0-2 0,-1-1-3 0,-1 1 6 15,-1 0-6-15,0 0 7 0,-1 0-3 16,0 0-1-16,0 1 4 0,-4-2-7 0,2 0 6 15,-2 0-4-15,-1-1 0 0,0 1 2 0,0-2-2 16,-1 1 1-16,0 0-2 0,2 0 3 16,-2-1-2-16,0 1 3 0,0-1 5 0,0 1-4 15,-3-2 3-15,2 1-3 0,-1 0 2 0,-2 1-3 16,1-2 3-16,-2 1 3 0,-1 0-5 0,0-1 5 16,0 0-3-16,-2 0 0 0,-1 0 2 15,0 0 0-15,-1-1 0 0,2 0-1 0,-3 0 0 16,-1 0-1-16,2 0 4 0,-3 0 1 0,2 0-1 15,0 0 1-15,0 0-2 0,-2 0 4 0,3 0 3 16,-1-2 2-16,1 0 1 0,0 0-5 0,2-1 5 16,0 0-5-16,0 0 2 0,1 0-1 0,0-1-13 15,2 0 9-15,-2 1-3 0,2-1 4 16,1 1 2-16,0 1-4 0,1-1-3 0,0 0-3 16,-1 2 8-16,4-1-10 0,-3 0 4 0,2 1-6 15,-1 1-7-15,1 0 6 0,1 0-4 16,0-1 0-16,0 1-18 0,0 0-21 0,1 0-27 15,5 0-27-15,2 1-31 0,3 2-76 0,1 0-214 16,-5-1-1333-16</inkml:trace>
          <inkml:trace contextRef="#ctx0" brushRef="#br0" timeOffset="25830.8324">6013-74 2072 0,'0'0'544'0,"0"0"-416"16,0 0-19-16,0 0 12 0,0 0 13 0,0 0-14 15,0 0-12-15,0 0-17 0,0 0-18 0,0 0-18 16,0 0-16-16,0 0-19 0,0 0-10 0,0 0-4 16,-34-6-8-16,30 7-10 15,3 0-24-15,1 1-28 0,0 0-42 0,0-1-64 16,0 2-122-16,4-2-367 0,-1 1-992 0</inkml:trace>
          <inkml:trace contextRef="#ctx0" brushRef="#br0" timeOffset="27683.4542">6351 63 1862 0,'0'0'595'0,"0"0"-435"15,0 0-52-15,0 0-22 0,0 0-5 0,0 0-8 16,0 0-3-16,0 0-5 16,0 0-3-16,0 0-1 0,0 0-2 15,0 0-8-15,0 0-10 0,-101 106-8 0,85-83-13 16,-1 2-2-16,-1-2-3 0,0 1-5 0,2 0 1 15,0-3-9-15,4-1-1 0,1-5 1 0,3-4 3 16,1-4 5-16,3-2-1 0,2-3 1 16,2-1-5-16,0-1 6 0,0 0 4 0,0-1 2 15,5-4 3-15,0-4-11 0,2-3-1 0,3-4-6 16,0-3 2-16,4-2 0 0,0 1-5 16,2 0 1-16,0-1-5 0,0 1 7 0,3 1-1 0,-1 0 4 15,1 1-2-15,1 0-7 0,-1 1 6 0,1 0-2 16,1 3 5-16,-3 0-3 0,1 3-5 15,-2 3 1-15,-1 1-1 0,0 3 7 0,-2 1-1 16,-3 2-1-16,0 1-2 0,-2 0 1 0,-2 1 3 16,0 2 0-16,-3 1 4 0,1 1-9 15,1 1 2-15,-2 0-1 0,-1 1 0 0,-1 2 7 16,-1-2-2-16,2 3-1 0,-3-1 0 0,0 1 2 16,0 0 1-16,0 0 1 0,-3-1-1 15,2 1-8-15,-2-2 1 0,-1 0 1 0,1 0 6 16,-3-1-1-16,2 0-3 0,-1-1-1 0,-2 1-6 15,-2-1 10-15,0-1 2 0,1-1 0 0,-2 0 1 16,0-2-2-16,-1 0 3 0,1-2 0 0,0 0-4 16,0 0 5-16,0 0-2 0,2 0-4 0,-2-3 11 15,-1 1-3-15,1-1 2 0,0 1 2 16,-2-1-3-16,3 0 2 0,-2 1 3 0,0-2 0 16,2 1-4-16,1 1-3 0,-1 0-1 0,1-1-2 15,1 2 5-15,1 0 1 0,1-1-8 0,2 0 0 16,-2 0-3-16,3 1 0 0,-1-1 1 15,2 2 0-15,-1 0-5 0,2 0-6 0,0 0 1 16,0 0-11-16,0-1-13 0,0 1-16 0,5 0-24 16,0 0-21-16,6 0-29 0,1 0-61 0,6-1-147 15,-5 1-716-15,-2-1-671 0</inkml:trace>
          <inkml:trace contextRef="#ctx0" brushRef="#br0" timeOffset="28438.7883">6622 99 2450 0,'0'0'166'0,"0"0"-74"16,0 0-54-16,0 0-12 0,0 0 9 0,0 0 17 16,0 0 16-1,0 0 3-15,0 0-5 0,0 0-13 0,0 0-12 16,0 0-10-16,93-27-5 0,-74 20 0 0,0 1-3 0,0-2 0 15,-2 0 0-15,-2 1 1 0,-1 1 4 0,-4 0 2 16,-1 1 0-16,-3 1-3 0,-1 1 0 0,-3 1 7 16,-2 1 4-16,0 0 6 0,0-1-3 0,-2 0-11 15,-4 1-8-15,-2 0-3 0,-2 1-5 16,-3 0 0-16,-2 0-3 0,-2 5-2 0,-3 0-1 16,0 2 0-16,0 1 1 0,-1 1-4 0,2-1 0 15,0 3 1-15,1-1-1 0,-1 1 0 0,6-1 0 16,0 0-2-16,1 1-2 0,3-1-3 15,2-1-1-15,4 0 4 0,-2-1-1 0,5 1-1 16,0-1 0-16,0 0 1 0,7-1-2 0,-1 0 6 0,2-1-4 16,2-1-2-16,2-2 4 0,1 0 5 0,2-2 5 31,1-1-1-31,1 0 1 0,-2 0-7 0,-1-1 1 16,-2-1-2-16,1 1 2 0,-4-1 0 0,0 2-5 0,-1-1 7 0,-2 0-4 15,0 1 3-15,-4 0 4 0,3 0-6 16,-3 0 3-16,-2 0-4 0,1 0 1 0,-1 0 5 15,0 0-6-15,0 0-2 0,0 0-3 0,0 0-1 16,0 0-3-16,0 0 1 0,0 0-15 16,0 0-18-16,3 0-26 0,0 2-49 0,2 2-83 15,-1-1-272-15,-1-1-1301 0</inkml:trace>
          <inkml:trace contextRef="#ctx0" brushRef="#br0" timeOffset="29210.4681">7004 24 2111 0,'0'0'241'0,"0"0"-66"0,0 0-46 0,0 0-9 16,0 0-4-16,0 0 3 15,0 0-2-15,0 0-15 0,0 0-16 0,0 0-19 16,0 0-17-16,0 0-8 0,0 0-2 0,0 0-7 0,4 6 1 0,-12 7-2 16,-3 1-5-16,0 5 0 0,-2-1-4 0,-2 3-6 15,1-1-8-15,2-2-2 0,-1-2-1 0,1-3 7 16,3-5 5-16,3-2-1 0,1-1-1 16,2-3-8-16,1-1 4 0,1 0 4 0,1-1 1 15,0 0 5-15,0 0-6 0,0-1 1 0,0-3-4 16,1-2-4-16,4-2-6 0,-2-3-4 0,5-2-6 15,3-1 0-15,-1-1 7 0,5-1-3 0,0 1 8 16,0 3-6-16,1-1-4 0,0 1 4 16,0 2-2-16,3 1 9 0,-2 1-8 0,-1 2-2 15,0 0 0-15,1 3-3 0,-3 0 11 0,1 3-3 16,-1 0 2-16,-1 0-5 0,-2 2-2 16,0 1 4-16,-3 0 2 0,0 1 4 0,-4 0-6 15,2 0 0-15,-4-1-1 0,2 0 4 0,-3 1 5 16,0-1-4-16,-1 0 2 0,0 0-7 15,0 0 5-15,0-1 5 0,0 0-4 0,0 0 4 16,-2 0-7-16,2-1-3 0,-3-1 3 0,2 0-7 16,0 0-12-16,1 0-29 0,0 0-38 0,0-1-83 15,2-3-146-15,2 1-512 0,-1 0-927 0</inkml:trace>
          <inkml:trace contextRef="#ctx0" brushRef="#br0" timeOffset="29877.3849">7278 0 2689 0,'0'0'136'0,"0"0"-22"0,0 0-5 0,0 0 9 16,0 0-3-16,0 0 0 0,0 0-8 0,0 0-16 31,0 0-11-31,0 0-15 0,0 0-20 0,0 0-9 0,0 0-13 15,0 0-6-15,-17-27-12 0,17 27-6 0,0 0-3 0,6 2 0 16,-1 0 6-16,5 2 2 0,0-1 2 0,6 0-9 16,2 0 3-16,0-1 1 0,3-2-3 0,-1 0 9 15,1 0-6-15,0-3 1 0,-2 0 2 16,1-1 6-16,-4 0-3 0,0 1-5 0,-1-2 5 16,-2 0-12-16,-3 1 12 0,-2-1 7 0,-1 1-2 15,-5 3 7-15,2-1-2 0,-3 1 3 16,-1 0 1-16,0 0 7 0,0 0-7 0,0 0-7 15,-1 0-2-15,-1 0-5 0,-2 0-3 0,2 0-4 16,-3 0 0-16,2 1 0 0,-4 0 0 16,-1 0 0-16,-3 4 0 0,-1 2 0 0,-3 3 0 15,-5 3 0-15,1 2 0 0,-4 3 0 0,-4 1 0 16,1 1 0-16,-3 2 0 0,0 2 0 0,-2-1 0 16,-1 0 0-16,0 1 0 0,1-2 0 15,3-2 0-15,4-3 0 0,4-2 0 0,6-4 0 16,4-3 0-16,3-2 0 0,4-3 0 0,0-2 0 15,3 0 0-15,0 0 0 0,0 0 0 0,2-2 0 16,1-2 0-16,4-2 0 0,1-3 0 0,3-3 0 16,3-1 0-16,2 1 0 0,1-1 0 0,1 0 0 15,-2 3 0-15,0-1 0 0,-2 3 0 16,-3 1 0-16,0 2 0 0,-1 2 0 0,-3 0 0 16,1 2 0-16,1 1 0 0,-2 0 0 0,2 0 0 15,2 4 0-15,-2 0 0 0,0 0 0 0,4 2 0 16,-2 0 0-16,2 1 0 0,-1 0 0 15,1 1 0-15,0-2 0 0,-3 1 0 0,2 0 0 16,-2-1 0-16,-3 0 0 0,2-2 0 0,-1 0 0 16,-1 0 0-16,0-2 0 0,-2 0 0 0,-2-1 0 15,2 0 0 1,-4 0 0-16,2-1 0 0,0 0 0 0,-2 0 0 16,0 0 0-16,-1 0 0 0,1-1 0 0,0-3 0 0,0 0 0 15,2-2-44-15,-1-2-34 0,-1-1-48 0,3-1-62 16,-2 0-89-16,-1 3-278 0,3 1-1181 0</inkml:trace>
          <inkml:trace contextRef="#ctx0" brushRef="#br0" timeOffset="30169.2137">7277 101 2695 0,'0'0'208'15,"0"0"-83"-15,0 0-18 0,0 0 9 0,0 0 1 16,0 0-10-16,0 0-16 0,0 0-16 0,0 0-21 15,0 0-15-15,0 0-8 0,0 0-11 0,0 0-3 16,17-17-7-16,-2 17 6 0,-1 0-7 0,3 0 4 16,1 0-3-1,-3 0-5-15,1 2 3 0,0 0-1 0,-1 1 7 16,-1-3-3-16,0 2 4 0,-2-1-6 0,1 0-2 0,-4 0 8 16,-1 0-8-16,0 0 3 0,-3 0-5 0,-2 0-5 15,1-1 5-15,-3 0-1 0,-1 0 6 0,1 0-6 16,-1 0 0-16,0 0-5 0,0 0-4 15,0 0-8-15,0 0-17 0,-1 0-31 16,0 0-58-16,1 0-93 0,0 1-223 0,0 0-1348 0</inkml:trace>
          <inkml:trace contextRef="#ctx0" brushRef="#br0" timeOffset="30922.7975">7724-16 2261 0,'0'0'186'0,"0"0"-54"0,0 0-19 15,0 0 17-15,0 0 8 0,0 0-3 0,0 0-12 16,0 0-12-16,0 0-11 16,0 0-14-16,0 0-13 0,0 0-18 0,0 0-19 15,0 0-11-15,-67 103-10 0,44-80 0 0,1 0 1 0,-1-3-3 16,1-1-5-16,6-5-1 0,1-4 6 0,7-3 4 15,2-2 6-15,4-4-3 0,2 0-3 16,0-1 0-16,0 0 2 0,1-3 2 0,6-3-6 16,1-3-2-16,4-2-10 0,3-4 2 0,3 0 1 15,2-1-2-15,0-1 4 0,3 0-8 0,0 3-3 16,0 0 0-16,-2 1-4 0,0 3 10 16,-3 0-1-16,0 2 1 0,-2 2-4 0,-3 0-1 15,0 2 4-15,1 0 0 0,-4 2 3 0,3 2-7 16,-4 0-1-16,3 0 1 0,-3 0 3 15,-1 0 1-15,0 2-2 0,-2 2-1 0,1 0-4 16,-3 1 9-16,0 0 1 0,-2 0 4 0,-1 2 0 16,-1-1-4-16,0 2 7 0,0-1 2 0,-2 3 10 15,-3 1-4-15,-3 0-7 0,-2 2-3 0,-2 1-10 16,0-1 0-16,-2 1 0 0,-2-2 0 0,0 1 0 16,-2-2 0-16,2 1 0 0,0-1 0 15,1-2 0-15,0 0 0 0,4-1 0 0,0-2 0 16,2-1 0-16,2-2 0 0,3-1 0 0,0-1 0 15,4-1 0-15,0 0-38 0,7-4-70 0,5-3-61 16,7-4-101-16,-3 3-294 0,-2 1-1211 0</inkml:trace>
          <inkml:trace contextRef="#ctx0" brushRef="#br0" timeOffset="32127.7741">8627-16 2039 0,'0'0'301'0,"0"0"-128"0,0 0-1 15,0 0 28-15,0 0-10 0,0 0-28 0,0 0-24 16,0 0-12-16,0 0-13 0,0 0-16 15,0 0-15-15,0 0-14 0,0 0-13 0,59-36-3 16,-63 31-9-16,-3-1-10 0,-3 0-8 0,-1 1-7 16,-4 1-10-16,-4 2-8 0,-2 0 0 0,-5 2 0 15,0 2 0-15,-1 4 0 0,-3 2 0 16,3 1 0-16,-1 1 0 0,2 3 0 0,-1-1 0 16,5 3 0-16,3 1 0 0,-1 1 0 0,4 1 0 15,2-1 0-15,5-1 0 0,3-2 0 0,5-3 0 16,1-2 0-16,7-1 0 0,1-2 0 15,6-3 0-15,2-1 0 0,5-2 0 0,3 0 0 16,2-6 0-16,3-1 0 0,2-4 0 0,-1-1 0 16,1 1 0-16,-3-2 0 0,-3 2 0 0,-1-2 0 15,-2 2 0-15,-3 0 0 0,-5 2 0 0,-2 2 0 16,-4 1 0-16,-1 2 0 0,-5 1 0 16,0 1 0-16,-2 2 0 0,-3 0 0 0,-1 0 0 15,-4 0 0-15,-5 0 0 0,0 5 0 0,-4 2 0 16,-4 3 0-16,1 3 0 0,-4 2 0 0,-1 2 0 15,2 3 0-15,-1 1 0 0,0 3 0 16,-2 1 0-16,1 4 0 0,0 1 0 0,-4 2 0 16,3 3 0-16,-2 0 0 0,0 3 0 0,3-4 0 15,1 1 0-15,3-2 0 0,-1-2 0 16,3 0 0-16,-2 0 0 0,0-2 0 0,3-1 0 16,-2-2 0-16,3-1 0 0,0 0 0 0,1-5 0 15,-2-2 0-15,2-1 0 0,0-4 0 0,1-1 0 16,0-4 0-16,1-3 0 0,1-2 0 0,0-3 0 15,0-1 0-15,3-5 0 0,0-4 0 16,0-4 0-16,5-2 0 0,-1-5 0 0,5-3 0 16,1-5 0-16,2-2 0 0,7-2 0 15,4-3 0-15,4-1 0 0,6-1 0 0,7-1 0 0,5-3 0 16,5 0 0-16,5 1 0 0,4 3 0 16,9 3 0-16,5 0 0 0,6 3 0 0,6 2 0 15,3 2 0-15,5 3-42 0,0 1-68 0,1 4-93 16,-22 5-294-16,-18 6-1335 0</inkml:trace>
          <inkml:trace contextRef="#ctx0" brushRef="#br0" timeOffset="31351.6341">8170 0 2508 0,'0'0'858'0,"0"0"-762"15,0 0-6-15,0 0 2 0,0 0 2 16,0 0-11-16,0 0-12 0,0 0-7 0,0 0-9 16,0 0-6-16,0 0-14 0,0 0-35 0,-88-15 0 0,77 19 0 15,1 0 0-15,-3 3 0 0,3 0 0 0,-1 0 0 16,0 1 0 0,1 1 0-16,-1 0 0 0,3-1 0 0,3 1 0 15,1 1 0-15,1 1 0 0,0 1 0 0,2-2 0 0,1 1 0 16,1 0 0-16,5 0 0 0,1-2 0 0,0 0 0 15,3-2 0-15,4-2 0 0,1-2 0 0,1 0 0 16,1-3 0-16,2 0 0 0,0-1 0 16,2-4 0-16,0-1 0 0,0-1 0 0,-2-3 0 15,2 1 0-15,-4-3 0 0,-1 1 0 0,-1-2 0 16,-1 2 0-16,-4-3 0 0,1 3 0 0,-4-2 0 16,-3 0 0-16,0 0 0 0,-3 2 0 15,-1-2 0-15,0 3 0 0,-6-1 0 0,-1 3 0 16,-1 0 0-16,-3 0 0 0,-2 2 0 0,-2 1 0 15,-1 2 0-15,-1 0 0 0,-2 2 0 16,-1 1 0-16,-1 1 0 0,0 3 0 0,-1 2 0 16,3 2 0-16,-1 3 0 0,-2 0 0 0,5 2 0 15,-4 1 0-15,3 1 0 0,2 2 0 0,1-2 0 16,2 0 0-16,5-1 0 0,2-2 0 0,6-2 0 0,4-1-127 16,11-2-135-16,-2-1-711 0,-1-4-861 0</inkml:trace>
          <inkml:trace contextRef="#ctx0" brushRef="#br0" timeOffset="91081.9835">4402 121 0 0,'0'0'88'0,"0"0"22"16,0 0-68-16,0 0-18 0,0 0-7 0,0 0-4 15,0 0 0-15,0 0 2 0,0 0 13 0,0 0 18 16,0 0 25-1,0 0 14-15,-4-20 8 0,4 17-3 16,0 1-9-16,0 0-5 0,0 1-7 0,0-2-4 0,0 1 3 0,0 0 10 16,0 1 17-16,0 1 10 0,0 0-2 0,0 0-9 15,0 0-15-15,0 0-7 0,0 0-8 16,0 0-4-16,0 1-8 0,-1 2-2 0,-1 2 14 16,-4 5 14-16,-1 5 19 0,-3 7 0 0,-4 5-10 15,-1 2-18-15,-2 4-16 0,-1 2-8 16,-1 1-14-16,-1 0-3 0,0 1-6 0,0-3-1 15,2-1 2-15,0-1-7 0,2-3-2 0,3-3-4 16,0-2 1-16,3-3-2 0,0-4 1 0,2-3-3 16,3-4-7-16,0-3 4 0,5-2-2 15,-1-4 3-15,1-1 1 0,0 0-3 0,0 0-5 16,1-1 5-16,3-5 6 0,0-2 9 0,5-2 7 16,-1-6-5-16,3-2-9 0,1-3-3 0,1-2-3 15,1-1-1-15,1-1 2 0,-1 1-3 0,0 0-5 16,0 1 1-16,0 3 0 0,-1 0 1 0,0 0 1 15,-1 0-3-15,2-1-4 0,1 1 2 16,2-1 1-16,-2 0 1 0,4 1-3 0,0-1-1 16,0 0-2-16,0 1 4 0,1-1 6 0,-3 2-3 15,0 2 0-15,-3 2-2 0,1 1-1 16,-1 1 4-16,-1 2 2 0,0 1-2 0,-1 1 2 16,-1 2-4-16,0 1 2 0,0 1 0 0,-3 3-2 15,-1 1-2-15,0 0-5 0,-2 1 1 0,0 0 5 16,-1 0 1-16,1 1 2 0,-2 0-2 15,2 4-1-15,-1 0 2 0,2 1 4 0,-1 1 1 16,0 2-3-16,2-1 1 0,-3 1-4 0,3-1 4 16,-3 0 0-16,0-1-1 0,-1-1 0 0,-1 0-3 15,1-1 3-15,-1 0 1 0,1-1 0 16,0 1 1-16,-2-1-4 0,0 0 0 0,1 0 1 16,-2 0 4-16,1 0 0 0,-1 0 4 0,0 0-1 15,0 0 1-15,-1 2 6 0,-1 0-4 0,-1 1 5 16,-2 1-4-16,-1-1-2 0,-2 0 0 15,1 1 2-15,-4-1 2 0,-1 2 1 0,-2-2-1 16,1 1-3-16,-1 0 2 0,0-1-1 0,0-1 5 16,0-1 1-16,1-1 0 0,1 0 4 0,0-2 2 15,3-1 7-15,1-1 2 0,-1 0 0 0,1 0-6 16,-1-1-3-16,2-2 4 0,0-1 1 16,0-2 7-16,0 1-2 0,0-2-7 0,0 0 1 15,0 1-7-15,0 0 0 0,1-1-7 0,-1 1-3 16,0 0 0-16,1 0 1 0,1 1 3 0,0 0 2 15,1 0-6-15,0 1-5 0,0 2-1 16,1-1-3-16,0 1 0 0,2 2-5 0,-2 0-11 16,2 0-13-16,-2 0-18 0,3 0-37 0,0 0-57 15,-1 2-61-15,1 5-95 0,-2 4-157 16,2-1-192-16,0-2-865 0</inkml:trace>
        </inkml:traceGroup>
      </inkml:traceGroup>
      <inkml:traceGroup>
        <inkml:annotationXML>
          <emma:emma xmlns:emma="http://www.w3.org/2003/04/emma" version="1.0">
            <emma:interpretation id="{20B796B6-F5D2-453E-8012-1509213C8E36}" emma:medium="tactile" emma:mode="ink">
              <msink:context xmlns:msink="http://schemas.microsoft.com/ink/2010/main" type="line" rotatedBoundingBox="15902,1006 24487,810 24505,1597 15920,1793"/>
            </emma:interpretation>
          </emma:emma>
        </inkml:annotationXML>
        <inkml:traceGroup>
          <inkml:annotationXML>
            <emma:emma xmlns:emma="http://www.w3.org/2003/04/emma" version="1.0">
              <emma:interpretation id="{8515268D-32FE-48FE-B1DF-44C5D01BE090}" emma:medium="tactile" emma:mode="ink">
                <msink:context xmlns:msink="http://schemas.microsoft.com/ink/2010/main" type="inkWord" rotatedBoundingBox="15903,1034 18052,985 18067,1640 15918,168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5684.6706">201 813 2936 0,'0'0'166'0,"0"0"-36"0,0 0-30 0,0 0-8 15,0 0-16-15,0 0-12 0,0 0-9 0,0 0-13 16,0 0-10 0,0 0-6-16,0 0-2 0,91-38-3 0,-51 28-1 0,1 0-4 15,3 1-6-15,1 1-7 0,-5 4-1 0,-2-2 2 16,-2 3-2-16,-5-1 3 0,-4 2 0 0,-4 1-4 16,-4-1 6-1,-2 1 6-15,-3 0 2 0,-4 1 0 0,-2 0 2 0,-3 0-2 16,-4 0 9-16,1 0 6 0,-2 0-1 15,0 0 3-15,0 0-5 0,-2 0 2 0,1 0-19 16,-1 0-10-16,-2 0 0 0,1 0 0 0,-4-1 0 16,2 0-36-16,1 0-38 0,-1 0-62 0,3 1-159 15,-1 0-608-15,1 0-912 0</inkml:trace>
          <inkml:trace contextRef="#ctx0" brushRef="#br0" timeOffset="35415.0452">577 600 2168 0,'0'0'180'0,"0"0"-40"0,0 0-6 0,0 0 28 0,0 0-4 16,0 0-5-16,0 0-16 0,0 0-27 0,0 0-23 15,0 0-21-15,0 0-18 0,0 0-12 0,0 0-4 16,38-49-5-16,-42 55-4 0,-3 3-3 0,-3 5 5 0,-2 5 0 16,-4 4 2-16,-3 4 1 0,-4 5-7 0,1 1-4 15,-1 4 0-15,-1 2-8 0,-2 2-3 0,-1 0 5 16,1-1-3-16,1-2 4 0,5-6 7 16,3-5-11-16,3-7-2 0,3-5-1 0,2-4-3 15,3-4 1-15,1-2 1 0,2-2-6 0,2-2-13 16,1-1-1-16,0 0-23 0,0-4-31 0,4-6-47 15,3-3-90-15,5-8-163 0,-3 3-446 0,-2 7-893 16</inkml:trace>
          <inkml:trace contextRef="#ctx0" brushRef="#br0" timeOffset="36843.2538">768 863 2677 0,'0'0'141'0,"0"0"-43"16,0 0-13-16,0 0 18 0,0 0-1 0,0 0 6 16,0 0-2-16,0 0-6 0,0 0-3 15,0 0-18-15,0 0-13 0,0 0-23 16,0 0-5-16,0 0-4 0,24-55-5 0,-33 53 3 0,-5 0-19 15,-1 1-2-15,-2 1-4 0,-4 0 5 0,0 5-1 16,-1 1-4-16,-2 2 0 0,-1 1-3 16,2 3 6-16,0-1-2 0,0 2-1 0,3-1-10 15,2 3 1-15,2-3 4 0,3 2-1 0,4-2 11 16,1 0-13-16,3-1-3 0,1-1-1 16,2-2-10-16,1-1 12 0,1-3-2 0,1-1-2 15,4 0-6-15,2-1 9 0,3-2 4 0,3 0 2 16,5-4 12-16,2-2-15 0,3-3 0 15,3-1 0-15,-1-1-1 0,-1-2 5 0,0 0-4 16,-1 0 1-16,-1 0-8 0,-2 2 10 0,-4 0 2 16,0 1-2-16,-5 3 5 0,1 0-9 0,-4 0 3 15,-1 3 1-15,-4 2 4 0,-1 1-2 16,0 0-3-16,-2 1 0 0,0 0-2 0,0 0 9 16,0 0-2-16,0 0 2 0,-2 1-1 0,0 0-1 15,0 2 3-15,-2 1 1 0,0 3 0 16,-4 3-9-16,-1 2 1 0,-3 3-3 0,2 0 4 0,-1 2 1 15,0 0-4-15,3-2 2 0,1 0-2 0,1-2 0 16,3-3 0-16,1-1 0 0,-1-2 0 16,3-3 0-16,0 0 0 0,0-4 0 0,0 2-3 15,4-2-7-15,0 0-10 0,3 0-8 0,6-2-10 16,0-4-18-16,5-3-26 0,3-3-32 0,1-3-42 16,2 0-49-16,-1 0-54 0,-3 0-56 15,0 0-83-15,-1 2-104 0,-2 0-63 0,-2 1 89 16,-5 1 117-16,-1 1-150 0,-2 1 509 0,-1 2 0 15,-4 0 0-15,-1 2 0 0,0 1 609 0,-1 1 151 16,0-2-158-16,0 2-106 0,-1-1-149 16,0 2-98-16,1-1-63 0,-1 1-45 0,1 1-34 15,0 0-23-15,0 1-11 0,0 0-9 0,0 0-8 16,0 0-9-16,0 0-8 0,0 0-11 0,0 1-2 16,-2 2-4-16,-2 4-3 0,1 3-3 15,-3 4 0-15,0 4-2 0,-1 1 0 0,-1 2 2 16,-1-1-7-16,2 1-2 0,-1-3-3 0,2 1-2 15,2-4 2-15,-2-2-1 0,5-3-3 0,0-3-1 16,0-2 2-16,1-2-3 0,0-1 3 0,0-2 2 16,0 0-5-16,0 0 1 0,0 0-1 15,2 0 0-15,0-3 2 0,4-1 2 0,3-3-2 16,4-2 2-16,1 0 1 0,2-1-3 0,1-2 4 16,3 1-4-16,-2 1-2 0,-1 0 2 15,3-1 0-15,-3 2 3 0,-2 1-2 0,1 0 1 16,-1 1-4-16,0 0 3 0,0 2 2 0,-2 0-2 15,-2 1-1-15,0 0-2 0,-1 1 1 0,-2-1 1 16,0 2 4-16,-2-1-3 0,0 2-1 16,-3-1 1-16,2 1-4 0,-3-1 5 0,2 0-1 15,-1 2-4-15,-1-3-9 0,3 1-17 0,-2-2-19 16,3 2-30-16,1-3-43 0,1 0-77 0,2-1-149 16,-1 3-497-16,-4 1-899 0</inkml:trace>
          <inkml:trace contextRef="#ctx0" brushRef="#br0" timeOffset="37352.0858">1509 811 2928 0,'0'0'198'0,"0"0"-78"16,0 0-21-16,0 0 12 0,0 0-7 15,0 0-1-15,0 0-13 0,0 0-13 0,0 0-13 16,0 0-19-16,0 0-3 0,0 0-13 0,0 0-4 15,0 0-8-15,-47-52 4 0,38 49-6 0,-1 0-8 16,-2 2-7-16,-2 1 0 0,1 0 0 0,-1 0 0 0,-4 1 0 0,1 3 0 16,0 2 0-16,-3 1 0 0,2 0 0 15,-3 3 0-15,4 0 0 0,-1 3 0 0,-1 0 0 16,3 2 0-16,0 1 0 0,1 1 0 0,1 0 0 16,1 0 0-16,3 0 0 0,4-1 0 0,1-1 0 15,4-2 0-15,1-1 0 0,3-3 0 0,5-1 0 16,1-1 0-16,5-3 0 0,2-1 0 15,2-3 0-15,3 0 0 0,2-7 0 0,5-2 0 16,-3-3 0-16,3 0 0 0,-3-1 0 0,0 0 0 16,-3-1 0-16,0 1 0 0,-3 2 0 0,-3 0 0 15,-5 0 0-15,1 2 0 0,-4 2 0 16,-3 2 0-16,-1 1 0 0,-3 1 0 0,-1 2 0 16,0 1 0-16,0 0 0 0,-1 0 0 0,-3 0 0 15,0 1 0-15,-3 3 0 0,-3 1 0 16,-2 2 0-16,-1 4 0 0,0 2 0 0,-1 3 0 15,0 0 0-15,1 2 0 0,3 1 0 0,1 0 0 16,0 0 0-16,3-1 0 0,0-2 0 0,4-3 0 16,0-1 0-16,2-2 0 0,0-2 0 0,2-2 0 15,1-2 0-15,3 0-12 0,2-2-44 16,0-2-21-16,5 0-43 0,0-2-98 0,-2-1-523 16,-4-1-1067-16</inkml:trace>
          <inkml:trace contextRef="#ctx0" brushRef="#br0" timeOffset="101045.3131">1599 1053 1325 0,'0'0'238'0,"0"0"-4"0,0 0-51 0,0 0-45 16,0 0-17-16,0 0-8 0,0 0-11 16,0 0-14-1,0 0-11-15,0 0-14 0,0 0-15 0,0 0-15 16,68-75-15-16,-68 75-14 0,0 3-8 0,0 4 0 0,-6 5-3 15,-3 8-6-15,-5 8-29 0,-4 7-84 16,-8 7-202-16,5-6-263 0,5-12-911 0</inkml:trace>
          <inkml:trace contextRef="#ctx0" brushRef="#br0" timeOffset="102545.5954">2061 756 0 0,'0'0'159'0,"0"0"-92"0,0 0-40 16,0 0-20-16,0 0-12 0,0 0 3 15,0 0 0-15,0 0 2 0,0 0 0 0,0 0 0 16,0 0 4-16,0 0 7 0,-31 18 13 0,31-18 4 15,0 0 0-15,0-1 4 0,1-3 12 0,1 0 40 16,2 0 43-16,-1-2 37 0,-2 2 17 16,4-1 2-16,-3 2-9 0,2-1-12 0,-1 1-7 15,-2 2-8-15,0 0 5 0,-1 1-2 0,0 0-10 16,0 0-28-16,0 1-40 0,0 2-22 0,-2 3-12 16,-5 2 10-16,-2 5 9 0,-3 2-1 15,-1 4-5-15,-2 3-20 0,-3 0-7 0,2 2-7 16,-1-3-2-16,1 0 0 0,1-4 0 0,2-3 6 15,4-2 3-15,1-5 11 0,2-2-1 16,4-2-1-16,1-1-9 0,1-2-5 0,0 0 1 16,0 0-3-16,0-2 3 0,1-1-11 0,0-1-9 15,5-4-5-15,1-2-8 0,1-3 9 16,2 0-1-16,3-1 3 0,-3 0-1 0,3 1 0 16,-3 2 5-16,-1 1 0 0,-1 1 5 0,-2 3-6 15,0 1 0-15,-3 3-1 0,1 1-2 0,-2 1 3 16,2 0-2-16,-2 0 1 0,0 3 4 0,4 3 5 15,-1 1 4-15,0 2 1 0,2 2-4 0,0 0-3 16,1 3 0-16,-1-1-2 0,0 0 2 16,-1 0-3-16,1 0-3 0,1-2 0 0,-1-1-4 15,0-2 6-15,1-1 1 0,1 0-1 0,-2-2 1 16,2-2-2-16,-1 0 3 0,-1 0-1 0,-1-1 4 16,-2-1-2-16,1-1-1 0,-2 0 1 15,2 0 0-15,-4 0 2 0,0 0 0 0,2 0 1 16,-3 0-2-16,1 0 3 0,-1 0-2 0,0 0-1 15,0 0-6-15,0 0-19 0,0-1-23 0,0-1-46 16,1-2-67-16,1 1-119 0,2-3-226 16,-1 2-150-16,-1 0-863 0</inkml:trace>
          <inkml:trace contextRef="#ctx0" brushRef="#br0" timeOffset="102825.2907">2352 827 1383 0,'0'0'320'16,"0"0"-116"-16,0 0-51 0,0 0-29 0,0 0-15 16,0 0 17-16,0 0 17 0,0 0 3 15,0 0-17-15,0 0-25 0,0 0-22 0,0 0-23 0,0 0-16 16,0 0-17-16,-31-10-9 0,23 20-2 0,-4 4 6 16,1 1 7-16,-3 2 2 15,0 2 2-15,-1-1-7 0,1 0-1 16,3-1-3-16,-1-2-2 0,2-2 1 0,3-1-3 0,-1-2-2 15,1-1 1-15,3-2 1 0,0-2 2 0,1-1 1 16,0-3 4-16,1 1-5 0,2-2-1 16,-1 1-1-16,1-1-5 0,0 0-3 0,0 0-6 15,0 0-10-15,0-2-18 0,1-2-37 0,-1 0-78 16,7-3-122-16,-2 1-278 0,-2 2-1147 0</inkml:trace>
        </inkml:traceGroup>
        <inkml:traceGroup>
          <inkml:annotationXML>
            <emma:emma xmlns:emma="http://www.w3.org/2003/04/emma" version="1.0">
              <emma:interpretation id="{71DBE73B-7A4B-4707-A165-C03B63F2C685}" emma:medium="tactile" emma:mode="ink">
                <msink:context xmlns:msink="http://schemas.microsoft.com/ink/2010/main" type="inkWord" rotatedBoundingBox="18279,1046 21034,983 21050,1676 18295,173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03537.4086">2840 710 677 0,'0'0'282'0,"0"0"43"16,0 0-30-16,0 0-28 0,0 0-14 15,0 0-21-15,0 0-31 0,0 0-20 16,0 0-26-16,50-89-17 0,-50 88-15 0,0 1-15 0,0 0-13 15,0 0-26-15,-4 5-20 0,-3 3-13 0,-3 3-8 0,-4 6 1 16,-3 5 0-16,-4 3-3 0,-1 2-6 16,-2 2-1-16,1 0-7 0,-1 0 0 0,3-3-3 15,0 0-4-15,3-3 4 0,2-4-1 0,2-2 8 16,1-2-2-16,4-3-2 0,1-2-1 0,0-2-6 16,2 0 3-16,2-4-1 0,0-1 0 0,4-2-6 15,-1-1-4-15,1 0-7 0,0 0-10 16,1-2-7-16,4-3-20 0,3-2-25 0,2-1-33 15,6-3-55-15,3 0-84 0,3-2-175 0,-5 4-303 16,-6 1-878-16</inkml:trace>
          <inkml:trace contextRef="#ctx0" brushRef="#br0" timeOffset="103934.8333">3047 725 2096 0,'0'0'215'0,"0"0"-59"0,0 0-44 0,0 0-14 15,0 0-3-15,0 0 9 0,0 0 1 0,0 0 1 16,0 0-11-16,0 0-19 0,0 0-20 16,0 0-24-16,0 0-14 0,0 0-12 15,-64 52-1-15,37-36 2 0,-1 0 0 0,-2 0 3 16,-3 0-6-16,0-1 0 0,0 0-1 0,-1-2 5 0,4-2-3 16,5-3-1-1,4-1 0-15,4-4-4 0,4-1 10 0,4-2 3 16,3 0 0-16,4-2-5 0,1-3-8 0,1-2-2 15,1-2-1-15,5-4 3 0,3 0-4 0,3-1 0 16,1-1 0-16,2 1 1 0,1 1 5 16,2 2 0-16,-2 2 1 0,-1 4-4 0,1 1 4 15,-1 2 5-15,-4 2-1 0,2 1 4 0,-5 5-3 16,1 2-1-16,-2 2 4 0,0 3 6 0,-1 1 1 16,-3 2-4-16,2 1-5 0,-3 0-8 15,3 0 3-15,-3-1 2 0,3-1 1 0,-1-1 0 0,2-3-8 16,-1 1 1-16,-1-3-2 0,3 0 6 15,-2-1-2-15,2-3-5 0,-4 1 0 0,4-3-5 16,-2-1 7-16,0-2-3 0,1 0-9 0,1-1-16 16,1-3-35-16,-1-2-47 0,2-1-82 15,3-1-142-15,-3 3-374 0,-2 1-920 0</inkml:trace>
          <inkml:trace contextRef="#ctx0" brushRef="#br0" timeOffset="104413.351">3207 787 2056 0,'0'0'486'0,"0"0"-264"0,0 0-55 16,0 0-28-16,0 0-25 0,0 0-8 15,0 0-11-15,0 0-14 0,0 0-12 0,0 0-7 0,0 0-9 0,0 0-7 0,-92-21-8 0,81 25-12 16,0 2-3-16,1 1-6 0,-3 0-3 16,3 3-2-16,-2 1-2 0,1 1-1 0,-1-1 0 15,3 2 0 1,1 0-3-16,1-1-3 0,3 1-1 0,0-1-3 15,4 0 4-15,0-1-2 0,0 0 1 0,6 0-5 0,2-3 0 16,1 0-1-16,5-1 1 0,0-2 2 0,1-2-4 16,2-2 3-16,0-1-3 0,4 0 3 0,-2-1 2 15,1-3 1-15,1-3-3 0,-2 1-1 16,1 0 1-16,-3-2 0 0,-2-1 2 0,1 0 0 16,-1 0-2-16,-2-1 1 0,-4-1 4 0,1 0 1 15,-2-1 3-15,-2-1 0 0,0 0-3 16,0-1 2-16,-4 2 1 0,0-3 5 0,-2 2 1 0,0 1 1 15,-2 1 0-15,-5-1-3 0,0 1 4 16,-1 3 3-16,-1-1-3 0,-1 0 5 0,-2 4-6 16,1 1 0-16,-3 0 3 0,0 3-3 0,-2 1 0 15,-1 0-9-15,-2 5 2 0,0 2-7 0,-1 2 0 16,-2 0 0-16,2 2 0 0,-1 2 0 16,0 0 0-16,4 1 0 0,-1-1 0 0,1 1 0 15,3-1 0-15,4 0-8 0,0 0-13 0,3-1-14 16,1-1-14-16,6-1-23 0,0-1-39 0,5-1-51 15,5-1-125-15,-2-3-544 0,0-1-917 0</inkml:trace>
          <inkml:trace contextRef="#ctx0" brushRef="#br0" timeOffset="105113.8946">3456 824 525 0,'0'0'330'0,"0"0"-48"0,0 0-11 16,0 0-20-16,0 0-9 0,0 0-1 0,0 0-5 16,0 0-19-1,0 0-24-15,0 0-31 0,0 0-26 0,0 0-18 16,0 0-17-16,61-81-11 0,-61 81-13 0,0 0-12 0,0 0-13 15,0 0-4-15,-3 2-7 0,-2 2-11 0,-2 4-8 16,-2 3-8-16,-3 3 0 0,-1 3 2 0,-3 3 5 16,-1 4-1-16,-1 0-2 0,-3 5-5 15,-1 1-5-15,-2 2 1 0,1 0-2 0,-1 1 0 16,1-1-5-16,1-2-2 0,1-2 1 0,3-1 1 16,-1-3 4-16,3-2-4 0,4-3 3 15,1-5-5-15,2-1 3 0,2-4 3 0,1-3-2 0,3-1 5 16,0-4-4-16,1-1 3 0,0 0 0 0,0-4 4 15,-2-3 0-15,2-3-5 0,-3-3-1 16,3-3-4-16,-1-2 3 0,-1 0 1 0,4-2 3 16,-1 1-3-16,0 1-4 0,1-1 3 0,0 1-2 15,0-2 4-15,2 3-6 0,2-3-4 16,0 1-3-16,4 2-7 0,3 1-7 0,2 0-16 16,5 0-21-16,1 0-30 0,4 1-41 0,5-1-60 15,2-2-126-15,-6 6-425 0,-8 4-962 0</inkml:trace>
          <inkml:trace contextRef="#ctx0" brushRef="#br0" timeOffset="105310.0877">3696 601 2595 0,'0'0'355'0,"0"0"-176"16,0 0-41-16,0 0-17 0,0 0-14 0,0 0-8 15,0 0-11-15,0 0-23 0,0 0-10 0,0 0-18 16,0 0-10-16,0 0-7 0,0 0-10 0,0 0-5 15,-76-52-13-15,76 52-7 0,0 0-14 16,0 0-10-16,4 0-18 0,0 1-16 0,3 2-28 16,3 2-49-16,1-1-88 15,-3-1-251-15,0 0-1200 0</inkml:trace>
          <inkml:trace contextRef="#ctx0" brushRef="#br0" timeOffset="105795.2432">3511 873 2825 0,'0'0'140'0,"0"0"-45"16,0 0-71-16,0 0-19 0,0 0-6 0,0 0 6 16,0 0 19-16,0 0 8 0,105-64 6 0,-82 51-2 15,0 0-4 1,1 2 1-16,-1 0-2 0,-1-1-4 0,-2 2-3 15,-2 3-4-15,-4-1-1 0,-4 2 9 0,0 2 2 16,-5 0 3-16,-2 2 8 0,-1 1 5 0,-2-1 7 16,0 1-2-16,-4-2-8 0,-2 0-12 0,-2 0-9 15,-4 1 1-15,-3 0-1 0,-4 2 2 16,-1 0-9-16,-2 3-1 0,-2 2-2 0,-1 1-6 16,3 1 10-16,0 0-4 0,1 1 1 0,0-1-3 15,4 0-3-15,1 2 3 0,2 0-1 0,0 2 0 16,5 0-8-16,0 2-3 0,3-1-4 0,2 1 5 15,2 0 2-15,2-1-3 0,4 0 0 0,2-1-3 16,5 0 5-16,2-3 4 0,3 0 5 0,2-2-2 16,3-1-6-16,1-1 1 0,-3-2-3 15,3-1 5-15,-2-1 0 0,-1 0-4 0,-2 0 1 16,1 0-4-16,-2-2 4 0,-1-1 3 0,-3-1-1 16,0 1 1-16,-3 1-4 0,-1-1 4 0,-1 0-1 15,-3 2 2-15,-1-1-1 0,-3 1-4 16,2 0-1-16,-2 1 0 0,0 0-4 0,0-1-17 15,0 0-18-15,1-1-29 0,-1 1-33 0,1-1-37 16,0 0-65-16,1 2-105 0,1-2-249 16,1 0-668-16,-3 1-127 0</inkml:trace>
          <inkml:trace contextRef="#ctx0" brushRef="#br0" timeOffset="106449.1222">3958 713 2564 0,'0'0'194'0,"0"0"-37"0,0 0-22 0,0 0 6 16,0 0-2-16,0 0-3 0,0 0-14 0,0 0-21 16,0 0-19-16,0 0-27 0,0 0-16 0,0 0-16 15,0 0-11-15,0 0-2 0,3-17-4 0,-10 28 3 16,-2 1-5-16,-4 6 1 0,-1 1-3 16,-1 2-1-16,-1 1 4 0,1-1-5 0,1-2 1 0,3-2 3 15,2-4-2-15,2-4 1 0,3-2 0 0,1-3 0 0,2-1-5 16,0-1 4-16,1-2-3 0,0 0-1 0,0 0 4 15,0 0-3-15,2-3 0 0,5-3 1 0,3-3 3 16,4-4-1-16,5-3-1 0,2-2 1 0,1 1-7 16,1-1 6-16,-2 3-5 0,-1 0 4 15,-2 2 1-15,-3 1-5 0,1 3 8 0,-3 1-4 16,-2 1 0-16,-1 2-1 0,-2 1 2 0,0 1-2 16,-3 1-1-16,-1 1 7 0,0 0-8 15,-2 1 4 1,-1 0-2-16,1 0 1 0,0 2 1 0,-2 3 5 15,2 0 5-15,-2 2-2 0,0 3 9 16,0 0-4-16,-2 2 2 0,-3 1 1 0,-2 1-7 16,-1 1-1-16,-2 0-2 0,0 0-2 0,0-3 1 15,0 1-4-15,0-2 0 0,2-2-1 0,3-3 5 16,1-1-6-16,1-2 0 0,1-1 0 0,1-2 0 16,1 0 0-16,0 0 0 0,0 0 0 15,1-1 0-15,2-3-14 0,0-2 4 0,5-3-2 16,4-2 3-16,0-3 7 0,2 0 0 0,2 0-2 15,0 0-2-15,-1 3 10 0,-1-1-8 16,0 3 4-16,-1 1-1 0,-2 1-5 0,1 1 6 16,-2 1-2-16,-2 2 4 0,0-1-8 0,0 2 6 15,-1 1-2-15,-1 1 0 0,-2 0 14 0,1 0-14 16,-2 2 4-16,1 3-2 0,-1-2-3 16,1 4 8-16,-2 0 4 0,-2 2 6 0,0 2-3 15,0 2 4-15,0-1-6 0,-4 2-10 0,-1 0 0 16,-2 1 0-16,-1-1 0 0,-1 1 0 0,-1-1 0 15,1-1 0-15,0-2 0 0,1 0 0 16,-1-1 0-16,1-2 0 0,0 1 0 0,0-1 0 16,0-1 0-16,1 0 0 0,1-1 0 0,-1-1-19 15,4 1-54-15,-1-1-35 0,1 0-50 16,-2-2-105-16,4 0-391 0,0-1-1116 0</inkml:trace>
          <inkml:trace contextRef="#ctx0" brushRef="#br0" timeOffset="110094.6793">4885 707 1328 0,'0'0'303'0,"0"0"-80"16,0 0-54-16,0 0-7 0,0 0 9 0,0 0 6 15,0 0-8-15,0 0-18 16,0 0-22-16,0 0-17 0,0 0-18 0,0 0-7 16,27-10-10-16,-27 9-6 0,0 1-10 0,0-1-10 0,0 0-2 15,0 0-5-15,0-2-3 0,-5-1-6 0,-2-2-13 16,-1 1-5-16,-4-1-4 0,-3 0 0 0,-3 2-1 16,-2 1-4-16,-2 1 3 0,2 2-2 0,-2 0 5 15,3 0 3-15,0 2-3 0,3 1-6 0,-1 1-5 16,3 2 1-16,-1 0-5 0,4 0 6 15,0 0-5-15,4 0-2 0,2-2 1 0,2 0-2 16,1 0 3-16,1 1-6 0,1-1 4 0,0 3-6 16,1 0 2-16,3 0 4 0,2-1-1 15,1 1 4-15,1 0-3 0,3 0 2 0,0-1-3 16,0 1 5-16,2-1-1 0,-1 0-1 0,-2 0 2 16,2-1-3-16,-2 0 4 0,1 0-2 15,-2-1 1-15,-1 1-1 0,0 1-3 0,-1-2 2 16,0 3-3-16,-2-2 6 0,0 0-4 0,-2 1 1 15,1-1-1-15,-1 1-1 0,1-2 4 0,-2 0 0 16,-1-1 3-16,-1 1-6 0,0-1 0 16,0 1 2-16,0-1-3 0,-1 1 6 0,-2 0-1 15,-2-1-1-15,-2 0 2 0,0 0 3 0,-3-1 2 0,0 1-1 16,-1-2 3-16,-4 0-7 0,0 0 2 16,0-1 1-16,-2 0-3 0,-1 0 4 0,-1 0 0 15,0 0 2-15,2-1 1 0,0 0 4 0,-2-1-6 16,0 1 0-16,3 0-1 0,-1 1-5 15,2-2 6-15,1 2 1 0,3-1 1 0,0 0-1 16,1 0-1-16,2 0-3 0,1-1 0 0,2 1 1 16,2 0-5-16,2 0-3 0,1 1-3 0,0 0-4 15,0-2-11-15,2 2-11 0,7-1-17 16,2 1-16-16,6-1-15 0,5-1-38 0,5 0-67 16,6-1-155-16,-6 0-483 0,-8 1-897 0</inkml:trace>
          <inkml:trace contextRef="#ctx0" brushRef="#br0" timeOffset="110633.6342">5029 738 1296 0,'0'0'418'0,"0"0"-162"16,0 0-28-16,0 0-23 0,0 0-19 0,0 0-9 0,0 0-10 16,0 0-17-16,0 0-12 15,0 0-23-15,0 0-16 0,0 0-16 0,0 0-15 16,0 0-10-16,43-75-19 0,-49 81-9 16,-3 2-16-16,-4 4-3 0,-2 1 4 0,-4 4-2 15,-2 0 7-15,-2 2-9 0,0 1-6 0,0 1-1 16,0-1-2-16,2 0 4 0,3-4-3 15,3-2 1-15,3-4-8 0,5-3 6 0,3-4 3 16,1-1 0-16,3-2 3 0,0 0-8 0,0 0 1 16,2 0-5-16,0-2 7 0,4-3-3 15,2-3-3-15,4-2 1 0,3-2-3 0,1-1 7 16,1 1 1-16,-2 0 3 0,-1 1-3 0,0 2-3 16,-3 2 2-16,0 3-2 0,-2 0 5 0,1 2-4 15,-2 1-5-15,1 1 1 0,1 0-6 0,1 3 11 16,-2 3-1-16,2 1 1 0,-2 3 1 15,1-1-3-15,1 3 2 0,-3-1 0 0,-1-1 3 16,1 0-8-16,0-1 3 0,0-1-2 0,-1-1-1 16,0-1 5-16,-2-1-3 0,1-2 0 0,0 2 0 15,1-3 2-15,-1 1 1 0,-1-2-1 16,-2 1 1-16,-1-2-6 0,1 1-1 0,0-1-5 16,-2 0-8-16,1-1-14 0,2-2-16 0,0-2-19 15,1-2-30-15,2-3-35 0,2-1-59 0,2 1-74 16,0-4-128-16,0 2-229 0,-1 3 2 0,-4 2-723 0</inkml:trace>
          <inkml:trace contextRef="#ctx0" brushRef="#br0" timeOffset="110854.4537">5331 698 1269 0,'0'0'528'0,"0"0"-83"0,0 0-114 0,0 0-92 15,0 0-52-15,0 0-30 0,0 0-15 0,0 0-26 16,0 0-25-16,0 0-24 0,0 0-18 16,0 0-3-16,0 0-7 0,0 0 3 0,-38 24-6 15,23-10-3-15,-1 1 0 0,-2 2-7 0,1-2-1 16,-2 1-6-16,0 0-5 0,4-1-3 0,-1-2 1 15,2-1 4-15,3-3-5 0,2-2 2 0,-1 0-3 16,5-2-5-16,0-2 3 16,0 1-7-16,2-2 0 0,1-2-1 0,1 2-2 15,1-2-2 1,0 0-7-16,0 0-14 0,1 0-20 0,3-2-17 16,4-2-21-16,4 0-35 0,5-2-71 0,-4 2-253 15,-2 1-1317-15</inkml:trace>
        </inkml:traceGroup>
        <inkml:traceGroup>
          <inkml:annotationXML>
            <emma:emma xmlns:emma="http://www.w3.org/2003/04/emma" version="1.0">
              <emma:interpretation id="{70D41705-7619-446E-8A51-74AE83C90E1F}" emma:medium="tactile" emma:mode="ink">
                <msink:context xmlns:msink="http://schemas.microsoft.com/ink/2010/main" type="inkWord" rotatedBoundingBox="21241,884 24487,810 24504,1580 21259,165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2222.8304">6399 693 3074 0,'0'0'121'15,"0"0"-11"-15,0 0-21 0,0 0 3 0,0 0-19 16,0 0-8-16,0 0-13 0,0 0-9 0,0 0-2 0,0 0-7 0,0 0-2 0,0 0-12 15,-89 68-6-15,75-50-5 0,-2-1-1 0,1 3-2 32,2-2-1-32,1-2-2 0,-1-2-5 0,3-2 10 15,2-3 1-15,1-2 6 0,1-1 4 0,3-3-13 0,0-1 5 16,1 0-2-16,1-2 9 0,1 0 1 0,0 0-3 16,0-3-2-16,2-2-15 0,2-3 9 0,2-3-5 15,3-3 0-15,0-2 2 0,6-1-5 0,1 1 2 16,0 0 0-16,5 0 9 0,-3 3-11 15,3 2-2-15,-2 1 0 0,0 1-9 0,-2 3 11 16,0 0-2-16,1 2-1 0,-2 1-4 0,1 1 6 16,-1-1 4-16,2 1 1 0,0 2 6 15,-2 0-13-15,-1 0 2 0,1 0 1 0,-1 0 2 0,-3 1 1 16,-2 2-4-16,-1 0 1 0,-1 0-6 16,-2 1 10-16,1 0 3 0,-5 1 3 0,2 1 5 15,-3 3-5-15,-1 0-10 0,0 0 0 0,-1 4 0 16,-4-2 0-16,-3 4 0 0,1-1 0 0,-2-1 0 15,-2 1 0-15,0 0 0 0,-1-1 0 0,0-1 0 16,-1-2 0-16,3 0 0 0,0-3 0 16,2 0 0-16,3-2 0 0,-1-3 0 0,6-1 0 15,-1-1 0-15,1 0 0 0,0 0 0 0,0-4-11 16,6-3-81-16,4-3-36 0,6-5-52 0,5-2-68 16,3-5-125-16,-2 6-422 0,-8 4-887 0</inkml:trace>
          <inkml:trace contextRef="#ctx0" brushRef="#br0" timeOffset="113147.6278">7103 730 1829 0,'0'0'311'15,"0"0"-73"-15,0 0-41 0,0 0-17 0,0 0-16 16,90-48-12-16,-78 40-15 0,-4 2-10 0,-4 1-11 16,-2 1-15-16,-2 2-14 0,0-2-24 0,-5 2-13 15,-3-2-17-15,-5 1-10 0,-3 2-3 0,-6 1-8 0,-2 0 2 0,-5 3-3 16,-2 3 1-16,-1 2 2 0,0 1 1 0,3 1 5 16,2 1-5-16,3-1-1 0,5 0-9 15,1-1-1-15,7 0-3 0,0-2 0 0,6 0-1 16,1-2-3-16,4 0 0 0,0 0 1 0,2-1 5 15,5 3-2-15,4-2-1 0,-1 2 0 0,4-1-2 16,2 1 4-16,0 0 0 0,3 0 1 16,-1 0-3-16,-2 0 0 0,-1-1 1 0,0 1 0 15,-3 2 2-15,-1-1-5 0,-4 0 1 0,-1 0-2 32,-3-2 1-32,-1 2 6 0,0-1-4 0,-2 0 3 15,-2 1-4-15,-3-1 2 0,-1-1 3 0,-3 0 1 16,-1 0 2-16,-2-3-2 0,-2 0 4 0,-2-2-2 15,1-1 6-15,-3-1 1 0,-1-4-3 0,1 1 7 16,-3-2-5-16,0-1 5 0,2 0-18 0,-2 0 0 0,4 0 0 16,-1 1 0-16,1-1 0 0,2 1 0 0,0 1 0 15,3 1 0-15,0 1 0 0,3-1 0 0,1 1 0 16,2 0 0-16,1 1 0 0,3 1 0 0,1 1 0 16,1 0 0-16,1 0 0 0,6 0-20 15,2 1-43-15,6 3-11 0,6 0-19 0,2 0-23 16,6-2-29-16,2-1-45 0,1-1-60 0,4 0-112 15,-10-2-277-15,-7 1-955 0</inkml:trace>
          <inkml:trace contextRef="#ctx0" brushRef="#br0" timeOffset="112404.1695">6811 561 2487 0,'0'0'435'0,"0"0"-192"0,0 0-79 16,0 0-36-16,0 0-24 0,0 0-12 15,0 0-8-15,0 0-7 0,0 0-12 0,0 0-5 16,0 0-11-16,0 0-11 0,0 0-9 0,0 0-18 16,-26-37-5-16,23 39-6 0,1 0 1 15,0-2 2-15,1 2-2 0,1-2-5 0,0 0-10 16,0 0-3-16,1 0-18 0,3 0-16 0,4-2-28 15,6 0-61-15,-2 0-151 16,-2 0-1518-16</inkml:trace>
          <inkml:trace contextRef="#ctx0" brushRef="#br0" timeOffset="113786.6594">7312 698 2675 0,'0'0'244'0,"0"0"-72"16,0 0-31-16,0 0-15 0,0 0-18 15,0 0-6-15,0 0-8 0,0 0-5 0,0 0-6 16,0 0-16-16,0 0-17 0,0 0-19 0,0 0-9 15,0 0-8-15,0-28-1 0,-20 44-4 0,-1-1-3 16,-3 3-6-16,-2 2 1 0,-2 2 2 0,3-1 0 16,-2-1 3-16,3 0-6 15,3-3 0-15,4-3 2 0,2-3 1 0,4-4 5 16,4-2-7-16,2-3-2 0,5-2-3 0,-1 0 2 0,1 0 4 16,1-1-1-16,4-5 0 0,3 0-6 0,3-5 1 15,4 0 6-15,4-3-1 0,-1 2 6 0,2 0-9 16,-2 1-1-16,0 3 1 0,0 1-1 15,-2 3 6-15,0 1-5 0,-2 3 2 0,0 0-8 16,-3 1 9-16,2 5 3 0,-3 0-1 0,3 3 6 16,-3 0-13-16,2 2 3 0,-2-1-1 0,-2 0 7 15,1 0-3-15,2 0-5 0,-4-3 0 0,1-1-12 32,1-1 18-32,-3 0-1 0,-1-2 1 0,1 1 1 15,0-3-6-15,-3 1 3 0,2-2 1 0,-3 0 10 16,3 0-13-16,-3 0-1 0,2-1-4 15,-1-2-9-15,2-2 7 0,-2-2-10 0,4-2-10 16,0-1-12-16,1-1-9 0,1-3-5 0,2 0-4 16,0 0 10-16,1 1-7 0,-2 0 10 15,-1 1 9-15,1 0 5 0,0 1 14 0,0 1 5 16,-2-1 4-16,-1 2 4 0,0 1 8 0,-1-1 4 16,-3 2 5-16,3 0 6 0,-4 0 6 0,2 0 10 15,-2 3 7-15,-2 1 6 0,1 0-2 16,-1 2-5-16,0 1-7 0,0 0 1 0,0 0-2 15,0 0-1-15,-1 2-6 0,-5 2-6 0,-1 2-2 16,-2 5 0-16,-4 1 2 0,0 2 0 0,-4 3-7 16,-1 1-8-16,1 1-5 0,-4-1 0 0,4 1 0 15,-3-1 0-15,4-1 0 0,0-3 0 0,3-1 0 0,3-2 0 0,1-4 0 0,3-1 0 16,-1-2 0-16,6-1 0 0,-1-2 0 0,0-1 0 31,2 1 0-31,0-1 0 0,0 0 0 0,0 0 0 16,0 0 0-16,0 0 0 0,3-1 0 0,2-1 0 0,3-2 0 0,4 1-25 15,4-2-56-15,6 1-52 0,0-1-112 16,-1 1-637-16,-9 1-929 0</inkml:trace>
          <inkml:trace contextRef="#ctx0" brushRef="#br0" timeOffset="111729.7064">5864 749 2153 0,'0'0'269'0,"0"0"-88"16,0 0-54-16,0 0-29 0,0 0-6 0,0 0 1 16,0 0 0-16,0 0 4 0,0 0-6 0,0 0-9 15,0 0-9-15,0 0-16 0,0 0-14 16,-46 101-13-16,22-64-9 0,-2 2-10 0,-3 2-2 16,0 0-1-16,0-1 3 0,1-4 1 0,2-7 0 15,3-5 3-15,5-6 3 0,3-6 8 16,6-4 0-16,2-4-3 0,4-2-5 0,2-2-7 15,1 0 3-15,1-2-2 0,3-7 0 0,4-3-7 16,3-5-5-16,1-4-2 0,6-4 0 0,1-3 4 16,3-1 0-16,0-3 0 0,2 1 0 0,-1 1-2 15,1 1 3-15,-1 2-1 0,2 1 1 0,-2 2-2 16,-3 2 0-16,1 1 1 0,-1 2-1 16,-1 5 3-16,1 0-3 0,-1 3-2 0,2 1 1 15,-3 3 1-15,1 0 4 0,-3 3-1 0,0 1-1 16,-2 2-2-16,-2 1 1 0,1 1 4 0,-3 3-1 15,1 2-2-15,-1 1-2 0,0 2-2 16,-2 0-1-16,2 1 5 0,-2 0-1 0,-1 0-2 16,-2 1 2-16,0-2-2 0,-1 1 1 0,-1-1 1 15,-2 1 1-15,0-1-4 0,-1 1 1 0,0-1 2 16,-1 1-3-16,-1-2 6 0,-4 0-1 16,-1 0-2-16,-1-1 1 0,-2 0 0 0,-4-1 4 15,0-2 1-15,1 0 1 0,-2-3-4 0,-2 0 1 16,0-1 1-16,-2 0 0 0,0-2 4 15,0-1-5-15,0-2 0 0,-1 1 1 0,2-1 5 16,1-2 2-16,0 1 2 0,3 0-2 0,1 0-5 16,1 1 0-16,1-1 1 0,2 2 0 0,1-1-10 15,2 1 0-15,0 2 0 0,5 0-5 0,0 0 0 16,1 1-16-16,1 1-14 0,6-1-19 16,4 0-15-16,6 1-16 0,5 0-39 0,5 0-76 15,-4 0-212-15,-5 0-1320 0</inkml:trace>
          <inkml:trace contextRef="#ctx0" brushRef="#br0" timeOffset="114310.4996">8085 441 1683 0,'0'0'192'16,"0"0"-36"-16,0 0 9 0,0 0 17 0,0 0 1 16,0 0-11-16,0 0-14 0,0 0-14 15,0 0-8 1,0 0-13-16,83-89-15 0,-81 89-14 15,1-2-16-15,-3 2-13 0,0 0-9 0,0 0-6 0,-3 5-6 16,-1 4 0-16,-3 5-2 0,-5 5-2 0,0 5 1 16,-4 3-3-16,-5 2-9 0,-2 3-5 15,-1 3-8-15,-5 2-2 0,-2 1 1 0,-3 1-12 16,2 2-3-16,-1-2 0 0,-2-2 0 0,3-3 0 16,2-5 0-16,4-6 0 0,4-5 0 0,7-3 0 15,3-6 0-15,4-1 0 0,5-3 0 0,-1-3 0 16,3-1 0-16,1-1 0 0,0 0 0 15,5 0 0-15,3-3-24 0,5-2-26 0,7-4-15 16,6-3-31-16,2-4-42 0,3 0-62 16,2-2-103-16,-10 4-243 0,-8 5-1055 0</inkml:trace>
          <inkml:trace contextRef="#ctx0" brushRef="#br0" timeOffset="114549.9018">7792 608 2538 0,'0'0'261'0,"0"0"-56"15,0 0-46-15,0 0-22 0,0 0-21 0,0 0-22 16,0 0-21-16,0 0-20 0,0 0-16 0,0 0-15 16,0 0-8-16,0 0 0 0,0 0-2 0,0 0 1 15,86-86-2-15,-42 83-1 0,2 0-1 16,2 1 2-16,-2 1 4 0,-1 1-7 0,-1 0 6 16,-5 0 0-16,-3 0 1 0,-6 0 9 0,-4 0-8 15,-5 2-5-15,-4 0-6 0,-3 1 1 16,-4-3-3-16,-4 2 2 0,-4-1-1 0,1-1-10 0,-3 1 10 0,0-1-2 15,0 2-2-15,-4-1-3 0,-3 2-19 0,-1 2-24 16,-2 2-32-16,-3 0-41 0,3 0-71 16,-1-1-127-16,4-1-372 0,4-3-1008 0</inkml:trace>
          <inkml:trace contextRef="#ctx0" brushRef="#br0" timeOffset="114974.2475">8327 578 2866 0,'0'0'245'15,"0"0"-128"-15,0 0-30 0,0 0-1 0,0 0 5 16,0 0 1-16,0 0 4 0,0 0-9 0,0 0-9 16,0 0-16-16,-93 79-12 0,71-59-8 0,-1-2-12 15,-1 3-9-15,-3 0-10 0,4 0-3 0,0-2-2 16,5-2 1-16,2-3 0 0,5-5-1 0,5-4-6 16,3-3 0-1,2-1 0-15,1-1 0 0,0 0 0 0,0-1 0 16,6-6 0-16,2-1 0 0,4-5 0 0,7-4 0 0,1-1 0 15,7-2 0-15,2 0 0 0,1 0 0 0,-2 1 0 16,1 0 0-16,1 3 0 0,-2 2 0 16,-4 3 0-16,0 2 0 0,-4 3 0 0,-4 1 0 15,-2 3 0-15,-3 1 0 0,-3 1 0 0,-1 0 0 16,0 1 0-16,-4 4 0 0,1 0 0 0,-1 4 0 16,0 0 0-16,-1 2 0 0,-2 0 0 15,0 2 0-15,0 1 0 0,-1 0 0 0,-4-1 0 16,-1 0 0-16,-1 0 0 0,-1 0 0 0,-1 0 0 15,1 0 0-15,-1-2 0 0,-1 0 0 0,-1 0 0 16,1-2 0-16,1-1 0 0,-2-2 0 0,3-1 0 16,1-1 0-16,3-1 0 0,-1-1 0 0,4-1 0 15,1-1 0-15,0 0-53 0,6 0-68 16,3-2-37-16,5-2-60 0,3-3-127 0,-2 1-480 16,-6 2-894-16</inkml:trace>
          <inkml:trace contextRef="#ctx0" brushRef="#br0" timeOffset="115403.8268">8411 739 3122 0,'0'0'173'0,"0"0"-65"16,0 0-27-16,0 0-3 0,0 0-9 0,0 0-6 15,0 0-14-15,0 0-11 0,0 0-12 16,0 0-3-16,0 0 1 0,0 0 1 0,0 0-2 16,0 0-11-16,98-11-5 0,-69 4-3 0,-1 1 3 15,2-1 2-15,-3 0-5 0,-2-1 0 0,0-2-2 16,-2-1 5-16,-2 0 4 0,-3 2 4 0,-1-1-5 15,-6 1 0 1,-1 1 4-16,-4 0 3 0,-2 1 7 16,-2 0-3-16,-2 1-6 0,-1 0-15 0,-5-1 0 0,-3 1 0 15,-3 1 0-15,-2 0 0 0,-4 3 0 0,-1 2 0 16,-3 0 0-16,-2 5 0 0,-2 3 0 16,1 1 0-16,1 3 0 0,3 1 0 0,-1 4 0 15,5 1 0-15,1 3 0 0,1 3 0 0,2-1 0 16,4 1 0-16,3 0 0 0,3-3 0 0,3-2 0 15,2-1 0-15,5-3 0 0,2-1 0 16,4-2 0-16,1-2 0 0,1-2 0 0,3-2 0 16,-1-1 0-16,2-3 0 0,-2-1 0 0,-1-1 0 15,0 0 0-15,-1 0 0 0,0-3-13 16,-2 1-64-16,-3-2-32 0,2 1-61 0,-2-2-102 16,-2 1-343-16,-3 1-1155 0</inkml:trace>
        </inkml:traceGroup>
      </inkml:traceGroup>
      <inkml:traceGroup>
        <inkml:annotationXML>
          <emma:emma xmlns:emma="http://www.w3.org/2003/04/emma" version="1.0">
            <emma:interpretation id="{ADD1D768-8827-4F6B-B331-3271840DC2EF}" emma:medium="tactile" emma:mode="ink">
              <msink:context xmlns:msink="http://schemas.microsoft.com/ink/2010/main" type="line" rotatedBoundingBox="16159,1635 25108,1432 25134,2548 16184,2751"/>
            </emma:interpretation>
          </emma:emma>
        </inkml:annotationXML>
        <inkml:traceGroup>
          <inkml:annotationXML>
            <emma:emma xmlns:emma="http://www.w3.org/2003/04/emma" version="1.0">
              <emma:interpretation id="{DD2576EB-DD1E-4BF9-8DB0-2A1FB321F2F7}" emma:medium="tactile" emma:mode="ink">
                <msink:context xmlns:msink="http://schemas.microsoft.com/ink/2010/main" type="inkWord" rotatedBoundingBox="16166,1946 16621,1936 16630,2314 16174,2325"/>
              </emma:interpretation>
              <emma:one-of disjunction-type="recognition" id="oneOf6"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&lt;</emma:literal>
                </emma:interpretation>
                <emma:interpretation id="interp8" emma:lang="" emma:confidence="0">
                  <emma:literal>,</emma:literal>
                </emma:interpretation>
                <emma:interpretation id="interp9" emma:lang="" emma:confidence="0">
                  <emma:literal>-</emma:literal>
                </emma:interpretation>
                <emma:interpretation id="interp10" emma:lang="" emma:confidence="0">
                  <emma:literal>$</emma:literal>
                </emma:interpretation>
              </emma:one-of>
            </emma:emma>
          </inkml:annotationXML>
          <inkml:trace contextRef="#ctx0" brushRef="#br0" timeOffset="119435.9137">555 1478 3234 0,'0'0'151'0,"0"0"-46"0,0 0-19 0,0 0 3 15,0 0-3-15,0 0-1 0,0 0-9 16,0 0-17-16,0 0-18 0,0 0-19 0,0 0-8 15,0 0-10-15,0 0-7 0,0 0-2 0,-25-7-11 16,25 7-18-16,0 0-23 0,0 0-24 0,1 3-32 16,2 1-41-16,2 2-75 0,0-2-202 0,-2-1-1288 15</inkml:trace>
          <inkml:trace contextRef="#ctx0" brushRef="#br0" timeOffset="119978.7438">687 1616 2413 0,'0'0'277'0,"0"0"-109"0,0 0-10 15,0 0-1-15,0 0-18 0,0 0-7 0,0 0-12 16,0 0-19-16,0 0-15 0,0 0-12 0,0 0-15 16,0 0-6-16,0 0-9 0,0 0-14 0,10-25-4 15,-17 21-5-15,-6 3-7 0,1-1-3 0,-4 2-2 0,-2 0-6 16,1 3-3-16,-4 2 0 0,0 1 0 0,3 3 0 0,-1 1 0 15,4 0 0-15,2 1 0 0,-1 0 0 0,6 1 0 16,0 0 0-16,2 0 0 0,1 0 0 16,3 1 0-16,2-1 0 0,0 0 0 0,6 0 0 15,2-3 0-15,4 0-12 0,3-3 0 0,4-4 5 16,2 0-2-16,3-2 3 0,1-2-1 0,3-2 1 16,-2-2 3-16,1-1 3 0,-2-2 0 0,0-1 0 15,-2-1 0-15,-2 1 1 0,0-1 2 16,-4 2 0-16,0-2-3 0,-4 2 1 0,-2 0 1 15,-4 2 8-15,-2 1 3 0,0 1 4 0,-4 1-5 0,-1 0-12 16,0 1 0-16,0-1 0 0,-5 0 0 0,-1 3 0 16,-1-2 0-16,-4 3 0 0,-2 0 0 15,0 0 0-15,-3 6 0 0,0 2 0 0,-1 1 0 16,1 4 0-16,1 0 0 0,5 1 0 0,-2 2 0 16,4 1 0-16,3-1 0 0,1 1 0 15,2-3 0-15,2 1 0 0,0-2 0 0,2 0 0 31,3-3 0-31,2-1 0 0,2-3 0 0,0-1 0 0,3-2 0 0,0-1 0 0,3-2 0 0,0 0 0 16,3-3 0-16,-1-2 0 0,0-1 0 16,-3 1 0-16,-1-1 0 0,-1-1 0 0,0 0 0 15,-2 1-12-15,-2 1-39 0,-1-1-26 0,-2 2-45 16,0-1-92-16,0 3-258 0,-3 0-1330 0</inkml:trace>
        </inkml:traceGroup>
        <inkml:traceGroup>
          <inkml:annotationXML>
            <emma:emma xmlns:emma="http://www.w3.org/2003/04/emma" version="1.0">
              <emma:interpretation id="{D873D784-C398-418A-8803-1DB150C79264}" emma:medium="tactile" emma:mode="ink">
                <msink:context xmlns:msink="http://schemas.microsoft.com/ink/2010/main" type="inkWord" rotatedBoundingBox="16946,1821 21079,1727 21091,2245 16957,233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22965.3545">2892 1527 3066 0,'0'0'159'16,"0"0"-26"-16,0 0-50 0,0 0-26 0,0 0-26 16,0 0-8-16,0 0 8 0,0 0 10 15,0 0 7-15,0 0 1 0,0 0-8 0,0 0-11 16,0 0-5-16,0 0-3 0,-26 91-4 0,22-71-3 15,0-3-4-15,1 1-4 0,1-3 2 16,-2-2 4-16,3-1-2 0,1-5 2 0,0 0-2 16,0-4-6-16,0 0 1 0,0-1 3 0,0-2 1 15,0 1 4-15,0-1 5 0,0 0 2 0,2 0-1 16,3-4 1-16,2-1-8 0,1-1-3 0,2-2-10 16,4-1 0-16,2-2 0 0,3 0 0 15,0-2 0-15,3 1 0 0,1-1 0 0,0 0 0 16,0 2 0-16,0-1 0 0,-2 2 0 0,-1 1 0 15,-2 1 0-15,-2 1 0 0,-2 2 0 0,-4 1 0 16,-2 1 0-16,-1-1 0 0,0 1 0 16,-5 1 0-16,2 0 0 0,-2 1 0 0,-2 0 0 15,1 1 0-15,-1 0 0 0,1 0-14 0,2 0-34 16,-1 1-36-16,0 2-48 0,3 3-74 0,-1 0-144 16,1-1-508-16,-4-2-885 0</inkml:trace>
          <inkml:trace contextRef="#ctx0" brushRef="#br0" timeOffset="123368.217">3166 1654 3336 0,'0'0'86'0,"0"0"-40"0,0 0-6 0,0 0 14 0,0 0 13 0,0 0 10 15,0 0-2-15,0 0-13 0,0 0-13 16,0 0-12-16,0 0-12 0,102-55-5 0,-87 43 1 16,4-1-3-16,-3-1-1 0,0 2-3 0,-2-1-3 15,-3 2 0-15,-1 2 4 0,-5 2-1 0,0 1-14 31,-3 2 0-31,-2 0 0 0,0 1 0 0,0-1 0 0,-4 1 0 16,-1 0 0-16,-2 0 0 0,-2 1 0 0,-3 0 0 0,-4 2 0 16,1 0 0-16,-4 4 0 0,-1 3 0 15,-1 1 0-15,3 2 0 0,0 0 0 0,1 1 0 16,2 1 0-16,4 2 0 0,2 0 0 0,-1 1 0 16,6-1 0-16,-2-1 0 0,6-1 0 0,0 1 0 15,0-2 0-15,5-1 0 0,3 0 0 0,2-1 0 16,2-1 0-16,4-1 0 0,0-1 0 0,1-1 0 15,1-1 0-15,0-1 0 0,-1-1 0 16,-1-1 0-16,2 0 0 0,-1 0 0 0,-2-1 0 16,-1 0 0-16,-2 0 0 0,1-3 0 0,-3 0 0 15,0-3 0-15,0 2 0 0,-1-3 0 0,-1 1 0 16,-1-1 0-16,2-1 0 0,-1 0 0 0,0 0 0 16,2 1-10-16,-3 1-59 0,3-1-44 15,-3 2-70-15,1 2-117 0,-2 0-366 0,-3 1-1101 0</inkml:trace>
          <inkml:trace contextRef="#ctx0" brushRef="#br0" timeOffset="123641.3667">3742 1419 2898 0,'0'0'178'0,"0"0"-86"16,0 0-15-16,0 0 25 0,0 0 10 0,0 0 1 15,0 0-2-15,0 0-21 0,0 0-20 0,0 0-20 16,0 0-14-16,0 0-12 0,0 0-9 0,0 0-2 15,-13 10 5-15,-6 11 1 0,-2 3-1 0,-2 3-1 0,0 1-10 16,-1 1 5-16,2-1 2 0,3-4-5 16,2-3-9-1,2-4 0-15,3-2 0 0,4-2 0 0,0-4 0 16,1-1 0-16,3-2 0 0,0-1 0 0,3-3 0 0,-1 0 0 16,2-2 0-16,0 0 0 0,0 0 0 15,0 0 0-15,2 0 0 0,0 0 0 0,5 0-38 16,5-1-37-16,0 0-37 0,5-2-65 0,3-3-122 15,-5 2-411-15,-5 0-1049 0</inkml:trace>
          <inkml:trace contextRef="#ctx0" brushRef="#br0" timeOffset="123840.2003">3824 1540 3138 0,'0'0'103'0,"0"0"-52"0,0 0 3 0,0 0 25 15,0 0 23-15,0 0 5 0,0 0-4 16,0 0-23-16,0 0-21 0,0 0-13 0,0 0-14 15,0 0-5-15,0 0-6 0,-71 83-5 0,57-71-1 16,0-1-2-16,1 1-8 0,1-1-3 0,1-2-1 16,1-1-3-16,4-2-2 0,3-3-10 0,2-3-22 15,1 0-35-15,3-2-52 16,4-5-98-16,1 1-316 0,-1 2-1255 0</inkml:trace>
          <inkml:trace contextRef="#ctx0" brushRef="#br0" timeOffset="124714.162">4179 1553 2437 0,'0'0'251'15,"0"0"-127"-15,0 0-42 0,0 0 23 0,0 0 24 16,0 0 12-16,0 0-9 0,0 0-19 0,0 0-22 0,0 0-21 0,0 0-9 16,0 0-10-16,0 0-9 15,0 0-7-15,26-46-3 0,-26 41-2 16,-3-1 3-16,-3 0-2 0,-1 0-1 0,-1 0-4 15,-2 0-8-15,-3 3 2 0,0 1-9 0,-1 2-11 16,-2 0 0-16,-1 0 0 0,0 4 0 0,-2 2 0 16,2 1 0-16,-1 1 0 0,2 2 0 15,1 0 0-15,1 2 0 0,1 1 0 0,2 2 0 16,-1 0 0-16,3 1 0 0,0-1 0 0,2-1 0 16,3 0 0-16,2-2 0 0,2 0 0 15,3-2 0-15,4-1 0 0,3-2 0 0,1-1 0 16,5-1 0-16,3-2 0 0,0-1 0 0,2-2 0 15,1 0 0-15,0-4 0 0,-1 0 0 0,-2-1 0 16,0 0 0-16,-2 0 0 0,0-2 0 0,-3 2 0 16,-1-1 0-16,-2 0 0 0,2-1 0 15,-4 0 0-15,0-1-23 0,-1-2-42 0,0-1-38 16,4-1-47-16,-3-3-99 0,-1 4-269 0,-4 2-1254 16</inkml:trace>
          <inkml:trace contextRef="#ctx0" brushRef="#br0" timeOffset="123986.8402">4014 1316 3325 0,'0'0'167'0,"0"0"-92"0,0 0-14 16,0 0 20-16,0 0 15 0,0 0 0 0,0 0-3 15,0 0-23-15,0 0-39 0,0 0-31 0,0 0 0 16,0 0 0-16,0 0-9 0,0 0-23 0,-3-8-17 16,3 14-23-16,0 1-38 0,0 2-83 15,0-1-233-15,0-3-1371 0</inkml:trace>
          <inkml:trace contextRef="#ctx0" brushRef="#br0" timeOffset="125117.0782">4205 1280 2877 0,'0'0'177'0,"0"0"-62"15,0 0-40-15,0 0-5 0,0 0 1 0,0 0 12 16,0 0 14-16,0 0-3 0,0 0-14 0,0 0-21 16,0 0-18-16,0 0-7 0,0 0-9 0,0 0-7 15,-21 92-4-15,32-84-3 0,4 1 4 16,1-4 4-16,3-3 1 0,1-2-6 0,2 0-2 15,1-3-6-15,1-3 1 0,0-1 1 0,-1 0-6 16,-2-1-3-16,-1 2-5 0,-4 0-1 0,0 2-5 0,-5 1-12 16,0 1-10-16,-1 1-18 0,-3 1-15 0,-3 0-18 0,1 1-23 15,-4 3-24-15,-1 1-26 0,0 3-20 0,-1 0-29 16,-1 2-39-16,-4 3-64 0,0-1-46 0,0 1 17 16,0-1 81-16,1-3 128 0,0 0 188 0,2-2 161 15,2-1 95-15,-3-2 50 0,2 0-40 0,1-1-74 16,-3 2-54-16,1-1-38 0,1 1-23 15,-2 2-25-15,0-1-8 0,-2 3-11 0,-1 0-13 16,-1 3-14-16,-1 0-15 0,-2-1-11 0,0 1-5 16,1-2 3-16,-1 0-9 0,3-2-5 15,2-2-4-15,-1-1-7 0,4-3 2 0,0 0-5 16,1-1-2-16,0 0-11 0,2-1 1 0,2 0-5 16,3-4-16-16,5-2-22 0,3-2-67 0,5-2-101 15,-3 0-310-15,-2 3-1295 0</inkml:trace>
          <inkml:trace contextRef="#ctx0" brushRef="#br0" timeOffset="125714.0694">4633 1461 2129 0,'0'0'1071'0,"0"0"-916"0,0 0-52 15,0 0-21-15,0 0-7 16,0 0-2-16,0 0 1 0,0 0-6 0,0 0-11 16,0 0-10-16,0 0-13 0,0 0-11 15,0 0-5-15,-56 88-6 0,43-69-2 0,-1 0 1 16,-1 0-3-16,2-1-2 0,0-4-4 0,4-2-1 0,2-3 0 16,2-3 3-16,3-2 2 0,-1-4-3 0,2 0 0 0,1 0 0 15,0 0 2-15,0 0 2 0,4-4-3 0,3-3-4 16,5-3 0-16,5-3 0 0,4-2 0 0,4-2-4 15,1 0-2-15,1-2 0 0,1 1-1 16,1 0 2-16,-2 2 5 0,-2 1-1 0,-2 3 3 16,-1 2-3-16,-1 3 2 0,-2 3 1 0,-3 1 1 15,0 2-1-15,-5 1-3 0,-2 0 2 16,-2 5-1-16,-1 0 2 0,-2 3 2 0,0 2-2 16,-3 0 1-16,-1 2 6 0,0 2-9 0,-4 1 0 15,-4 0 0 1,0 1 0-16,-6-1 0 0,1 1 0 0,-3 0 0 15,-1-2 0-15,1-2 0 0,1 1 0 16,2-3 0-16,0-1 0 0,3-2 0 0,0-2 0 16,2 0 0-16,1-3 0 0,3 0 0 0,0-2 0 15,2 0 0-15,1 0 0 0,0 0 0 16,1 0 0-16,0-2 0 0,5 0 0 0,5-4 0 16,5-1-114-16,-2 1-250 0,-3 2-1518 0</inkml:trace>
          <inkml:trace contextRef="#ctx0" brushRef="#br0" timeOffset="125273.2832">4655 1286 3236 0,'0'0'149'0,"0"0"-44"16,0 0-24-16,0 0 3 0,0 0-3 16,0 0-10-16,0 0-9 0,0 0-21 0,0 0-17 15,0 0-22-15,0 0-21 0,0 0-16 0,0 0-35 16,0 0-48-16,-25 21-111 0,29-14-381 15,0-1-1157-15</inkml:trace>
          <inkml:trace contextRef="#ctx0" brushRef="#br0" timeOffset="126553.2664">5307 1478 2806 0,'0'0'150'0,"0"0"-60"16,0 0-26-16,0 0 10 0,0 0 4 0,0 0 10 15,0 0-3 1,0 0-8-16,0 0-11 0,0 0-9 0,0 0-7 16,0 0-10-16,0 0-5 0,0 0-9 0,-18-74-3 0,5 73 2 0,-1 0-3 15,-4 1-2-15,-2 1-3 0,0 5-2 16,-2 1 0-16,2 0 2 0,-2 2-2 0,2 0-5 16,0 2 0-16,2-1-1 0,3 1 1 0,-1 1-2 15,3 1-3-15,2-1-5 0,1 0 0 0,3-1 1 16,1-2 1-16,4-2-1 0,2-3-5 15,0 1 0-15,4-3 0 0,5 2 6 0,4-2 2 16,3-2-3-16,2 0 0 0,3-4-3 0,5-3 2 16,0-2 4-16,1-1-2 0,0-1-2 15,-3-1-1-15,2-1-2 0,-1 0 1 0,-3 0 2 16,-2 0-2-16,0 0-2 0,-5 2 0 0,0 1 4 16,-6 4 6-16,-2 1 0 0,-6 2 1 0,1 2-1 15,-2 1 2-15,0 0 5 0,0 0 6 16,-3 0-4-16,-4 0-4 0,0 3-8 0,-2 1-3 15,-5 3 6-15,0 3-6 0,-2 1 0 0,2 3 0 16,-1-2 0-16,3 2 0 0,-1 1 0 0,1 0 0 16,1 1 0-16,3 0 0 0,1-2 0 0,2-1 0 15,1-2 0-15,2-1 0 0,1-2 0 0,1-1 0 16,1-1 0-16,4 0 0 0,1-1 0 16,2-2 0-16,2 0 0 0,2-1 0 0,0-1 0 15,0-1 0-15,0 0 0 0,-2 0 0 0,0 0 0 16,-2-1 0-16,0 0 0 0,-2 0 0 15,-1 0 0-15,-2 0 0 0,-1 0-9 0,1 1-5 16,-2-1-17-16,1 1-30 0,2 0-67 0,-1 0-133 16,2 0-661-16,-3 0-900 0</inkml:trace>
          <inkml:trace contextRef="#ctx0" brushRef="#br0" timeOffset="120618.8658">1448 1613 2571 0,'0'0'230'0,"0"0"-94"0,0 0-41 15,0 0-12-15,0 0-9 0,0 0-4 0,0 0 3 16,0 0-9-16,0 0-12 0,0 0-10 0,0 0-9 0,-92 101-3 15,74-81-4-15,0-1-3 0,0-1-4 0,3-2 3 0,4-2 0 0,0-4 3 16,5-3 5-16,2-3-2 0,1-1 0 0,0-2-3 16,3-1-3-16,0 0-4 0,0 0 3 15,0 0 4-15,0 0 3 0,3-2 6 0,0-3-12 16,1-1-5-16,3-2-7 0,4-4-6 0,3-3 2 16,3-1 0-16,4 0-4 0,2-3-3 15,1 3 1-15,1 1-2 0,2 1 4 0,-1 1 1 16,1 1-5-16,-1 1 1 0,-3 3-1 0,-1-1 3 15,-4 4 2-15,1-1-2 0,-4 2-2 0,-3 1 0 16,0 1 1-16,-2 1 4 0,-3 1 0 0,0 0-5 16,0 0 0-16,-1 1-3 0,-3 1 4 0,1 1 0 15,-2 1-3-15,0 0-4 0,3 2-7 16,-2 1-8-16,3 0-23 0,1 0-31 0,1 1-44 16,4-1-46-16,0-2-46 0,4 0-75 15,1-3-172-15,-5-2-268 0,-3 0-867 0</inkml:trace>
          <inkml:trace contextRef="#ctx0" brushRef="#br0" timeOffset="121567.9088">1934 1641 2272 0,'0'0'670'15,"0"0"-462"-15,0 0-67 0,0 0-25 0,0 0-13 16,0 0-8-16,0 0-3 0,0 0-7 0,0 0-8 16,0 0-15-16,0 0-8 0,0 0-12 0,0 0-12 15,0 0-6-15,-39-58-3 0,23 59-18 16,-1 4-3-16,-3 3 0 0,-1 0 0 0,3 4 0 15,-3 0 0-15,2 2 0 0,0 2 0 0,2 1 0 32,0 2 0-32,2-1 0 0,2-1 0 0,3-1 0 15,4-4 0-15,0-2 0 0,5-4 0 0,1-1 0 0,2 0 0 0,5-1 0 16,3-1 0-16,2-2 0 0,4-1-12 16,6-1-6-16,0-5 3 0,2-4-4 0,2-1-4 15,-2-2-1-15,-1-2 5 0,-4 2 9 0,-4 1 6 16,-1 0 4-16,-5 4 0 0,-2 1-2 0,-1 3 3 15,-3 0 1-15,-2 4-4 0,1 0 3 16,-2 0-4-16,0 0-3 0,-3 2-1 0,1 3 3 16,-1 2 0-16,-2 2 2 0,2 1 6 0,-1 1-5 15,4-2 2-15,0-1-1 0,0 1-4 0,2-2-4 16,5-2-3-16,4-1-3 0,0-2-1 0,3-2 9 16,1-2 1-16,1-5 3 0,1-1 2 0,3-3-2 15,-3-1 2-15,3-3 2 0,-3 1 4 0,-1-3-5 16,-2 1 5-16,-3-1 4 0,-1 1-6 15,-5 1 10-15,0 0-1 0,-4 2-1 0,-1 0 3 16,0 0 4-16,-1 2-2 0,-2 1 2 0,-1 3 8 16,1 1-10-16,-1 2 5 0,2 2-6 15,1 1-11-15,-2 1-2 0,3 0-7 0,0 0-7 16,0 0-8-16,3 0 3 0,1 1-3 0,6 1 10 16,2 1 8-16,3 0-2 0,5-2 2 0,2 0-3 15,2-1-2-15,1 0 2 0,-2-1 2 0,1-2 3 16,-1-1-5-16,-2-1 4 0,-4 0 0 15,-1-1 0-15,-1-1 5 0,-1 0 1 0,-2 0-2 16,-3 0 3-16,-2 2 4 0,-5 0-1 0,0 1 5 16,0 0-2-16,-2-1-2 0,-2 2 0 0,-1-1 1 15,-4 1-10-15,-3 3-2 0,-2 0 0 0,-2 0 0 16,-2 4 0-16,-1 3 0 0,-1 4 0 16,-1 0 0-16,-2 4 0 0,3 3 0 0,-4 0 0 15,-1 3 0-15,2 2 0 0,-3 1 0 0,2 0 0 16,-1 1 0-16,0 0 0 0,1-1 0 15,2-2 0-15,0-2 0 0,4 0 0 0,1-5 0 16,5-3 0-16,2-2 0 0,1-3 0 0,2-2 0 16,2-2 0-16,-1-1 0 0,3-1 0 0,1-1 0 15,0 0 0-15,0 0 0 0,0-2 0 16,0-2 0-16,2-2 0 0,2-4 0 0,-2-1 0 16,3 0 0-16,-2 0 0 0,2 0 0 0,-2 2 0 15,3 1 0-15,-4 1 0 0,3 1 0 16,-4 2 0-16,1 0 0 0,0 2 0 0,-1 2 0 15,0 0 0-15,-1 0 0 0,2 0 0 0,3 0 0 16,-2 1 0-16,5 3 0 0,3 1 0 0,0 1-5 16,1 1 5-16,-1 1 0 0,3 1 5 15,-1 0-8-15,-2 0 2 0,1-1 1 0,-1 1-1 16,0-1 3-16,0 0-3 0,-1-1 1 0,3-2-5 16,-3-2 5-16,2 0 3 0,-3 0-2 0,3-2 4 15,-3-1-5-15,0 0 0 0,-2 0 0 0,-1 0 0 16,-3-2 0-16,2 1 0 0,-3-1 0 0,-1 0 0 15,0 1 0-15,-1-1 0 0,0 1-20 16,0-2-13-16,0 0-25 0,0-2-27 0,-2 0-43 16,-1 0-67-16,-2-1-127 0,-2 2-402 0,5 1-1003 15</inkml:trace>
          <inkml:trace contextRef="#ctx0" brushRef="#br0" timeOffset="121810.6689">2079 1678 2071 0,'0'0'672'0,"0"0"-428"15,0 0-77-15,0 0-39 0,0 0-23 0,0 0-20 16,0 0-2-16,0 0-7 0,0 0-9 0,0 0-17 16,0 0-18-16,0 0-12 0,0 0-5 15,8-36-1-15,12 36 0 0,2 0-5 0,1 0-1 16,1 0-4-16,0 0 4 0,0 1 0 0,0 1 2 16,1-1-5-16,-5-1 1 0,2 0 3 0,-2 0-2 15,-3 0 6-15,-1 0-9 16,-2-3-3-16,-1 2-1 0,-3-1-1 0,-1 0 6 15,-2 0-2-15,1 0 2 0,-3 0-7 0,-1 1 2 0,2-1 0 16,-4 0-5-16,3 0-6 0,-4 0-31 16,5 0-32-16,-3-1-48 0,3-2-71 0,0 0-107 15,0 0-326-15,-3 2-1078 0</inkml:trace>
          <inkml:trace contextRef="#ctx0" brushRef="#br0" timeOffset="122076.0705">2662 1387 2330 0,'0'0'690'0,"0"0"-548"0,0 0-32 16,0 0-3-16,0 0 6 0,0 0 2 16,0 0-9-16,0 0-13 0,0 0-34 0,0 0-23 15,0 0-20-15,0 0 1 0,0 0 0 0,0 0 4 16,-52 42 6-16,37-24-8 0,-1 3 3 0,-3 0-2 16,3 1-1-16,0-2-3 0,1 1-16 0,-1-2 0 15,1-1 0-15,-1-1 0 16,1 1 0-16,1-2 0 0,-1-1 0 0,4-1 0 15,-1 0 0-15,3-1 0 0,1-1 0 0,1-1 0 0,1-3 0 16,3-1 0-16,2-1 0 0,-2 0 0 0,3-2 0 16,0-1 0-16,3 1 0 0,1-3-27 15,3 1-60-15,1-2-56 0,0 0-147 0,-1 0-1558 0</inkml:trace>
          <inkml:trace contextRef="#ctx0" brushRef="#br0" timeOffset="122274.8809">2532 1759 3396 0,'0'0'138'0,"0"0"-65"0,0 0-10 0,0 0 3 0,0 0 7 16,0 0-4-16,0 0-10 0,0 0-17 0,0 0-11 16,0 0-10-16,0 0-13 0,0 0-3 0,0 0-10 15,0 0-7-15,-49 70-10 0,49-67-21 0,5-1-32 16,-3 0-40-1,5-1-76-15,-1-1-230 0,-3 0-1360 0</inkml:trace>
        </inkml:traceGroup>
        <inkml:traceGroup>
          <inkml:annotationXML>
            <emma:emma xmlns:emma="http://www.w3.org/2003/04/emma" version="1.0">
              <emma:interpretation id="{FA35CBCD-8FAB-461A-AD23-E61F8668E219}" emma:medium="tactile" emma:mode="ink">
                <msink:context xmlns:msink="http://schemas.microsoft.com/ink/2010/main" type="inkWord" rotatedBoundingBox="21359,1517 25108,1432 25134,2548 21384,263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53523.1312">6255 1470 652 0,'0'0'290'0,"0"0"-88"16,0 0-9-16,0 0 3 0,0 0 3 0,0 0-6 16,0 0-7-16,0 0-14 0,0 0-26 0,0 0-17 0,0 0-21 0,0 0-15 15,2-23-11-15,-2 21-12 0,0 2-7 0,-1-1-4 16,0 0 1-16,-2 0-10 0,1 1-9 0,0-1-11 16,-2 1-9-16,1-1 0 0,-2 1-4 0,0 0 0 15,-1 0-10-15,0 0 6 0,0 1 2 0,-1 0 0 16,2 1 5-16,-1-1-10 0,-1 2-1 15,1-1-3-15,0 0 3 0,1 0 0 0,-1 0-2 16,-1 1 1-16,2-1-8 0,-2 1 7 16,1 1 1-16,-2-2-1 0,-1 1 3 0,0 1-5 0,-1 0 1 15,2 0 1-15,0 0 6 0,2-1-4 0,0 1-1 16,2 0-1-16,-2 0-6 0,2-2 5 16,0 2-3-16,1-1 0 0,-2 1-5 0,2 1 2 15,-1-1 3-15,2 2-2 0,-1-1 5 0,0 3-6 16,2-3-2-16,-2 2 0 0,2 0 3 0,-1-2 1 15,2 0-2-15,-1 0-1 0,1-2-2 16,0 2 4-16,0-2 0 0,0 1 2 0,0-2-2 16,0 1-1-16,1 1 2 0,2-1-1 0,0 2 2 15,1-1-3-15,1 1-1 0,2-1 3 16,-1 1 2-16,2 1 1 0,-1-2 0 0,1 1 0 16,1-1-3-16,-1 0 4 0,1 0 0 0,3 0 1 15,-3-1 0-15,0 0-2 0,1 0 0 0,0-1-2 16,-3 1 2-16,1-1 0 0,1 0-2 0,-2-1 0 15,2 0 0-15,-1-1 4 0,-1 0 2 0,1 0 1 16,0 0 1-16,0-1-3 0,2-2 1 0,-3 1 0 16,3-1-2-16,0 1-2 0,-2-2-3 15,2 1-3-15,0-1 3 0,-1 1 1 0,0-2-1 16,-1 1 2-16,1-1-2 0,0 1 0 0,-1-2 2 16,-1 2 2-16,0-1-3 0,0 1-1 15,-1 0 0-15,0 1-2 0,-3-1 2 0,2 1 4 16,-3 0-2-16,1-1 0 0,0 1 0 0,-2-1 2 15,1 0 1-15,1-2 2 0,-2 1 0 16,0 0-4-16,0 0 2 0,1-1-2 0,-1 0-1 16,1 1 0-16,-1 0-1 0,0-1-1 0,-1 0 0 15,0 1 3-15,1-1-3 0,-1 1 2 0,0 0-1 16,0 0 0-16,0 0 1 0,-1 0 1 16,0 1-3-16,-1 0 0 0,-1 0 3 0,0 1-3 15,-1 0 4-15,1 0-2 0,-3 0-4 0,1 0 3 16,-2 1 0-16,-1 0 0 0,-1-1 0 0,-1 3 0 15,2-2-4-15,-3 1 2 0,0 1 2 0,1 0-3 16,-2 0 3-16,2 0-4 0,-1 0-2 0,0 1 0 16,0 1 3-16,-1-1 1 0,2 2 0 15,-1 0-1-15,1 0 0 0,1 0 0 0,-3 1 2 16,3 1-1-16,1 0-4 0,-1 1 0 0,-1 0-1 16,0 1-2-16,1 1 4 0,-2-1-3 0,1 2-4 15,2 1-9-15,-1-1-13 0,2 1-11 16,4 1-26-16,-1-2-33 0,4 2-55 0,0-2-109 15,4-2-335-15,-1-2-1097 0</inkml:trace>
          <inkml:trace contextRef="#ctx0" brushRef="#br0" timeOffset="154305.0618">6541 1613 1240 0,'0'0'507'0,"0"0"-220"16,0 0-60-16,0 0-41 0,0 0-47 0,0 0-33 16,0 0-19-16,0 0-16 0,0 0-14 15,0 0-16-15,0 0-8 0,0 0-8 0,0 0 1 16,0 0 7-16,31-17 4 0,-17 13 3 0,2 0-6 0,2 1 0 16,-1-1-5-16,4 2 3 0,-4-2 3 0,2 0-2 15,-1 2 1-15,-2 0-4 0,1-2-2 16,-2 1-3-16,0 0 1 0,-1 1-3 0,0 0-5 15,-4 2 2-15,0-1-4 0,-3 1 3 0,-1 0 0 16,-1 0-3-16,-2 0 1 0,1 0-4 0,-4 0 1 16,0 0 1-16,1 0 1 0,-1 0 0 0,0 0 2 15,0 0 1-15,0 0 0 0,0 0 4 0,0 0-4 16,0 0-3-16,0 0-4 0,0 0-1 16,0 0-1-16,0 0-1 0,0 0-4 0,0 0-6 15,0 0 0-15,0 0 0 0,0 0 0 0,0 0-5 16,0 0-10-16,0 0-13 0,0 0-12 15,1 1-13-15,0 0-22 0,4 2-32 0,-3-1-52 16,4 1-76-16,-2-2-199 0,0 0-308 0,-3 0-874 16</inkml:trace>
          <inkml:trace contextRef="#ctx0" brushRef="#br0" timeOffset="157839.2029">7258 1429 1741 0,'0'0'284'0,"0"0"-99"0,0 0-42 0,0 0-15 15,0 0 0-15,0 0 10 0,0 0 0 16,0 0-8-16,0 0-11 0,0 0-17 0,0 0-16 16,0 0-17-16,0 0-12 0,0 0-15 0,-4-28-6 15,-2 27-5-15,-1 0-5 0,-1 1 4 16,0 0-6-16,-1 0-4 0,0 0-5 0,0 0-2 16,-3 3 1-16,3 0-1 0,0 1 1 0,-2 0-6 15,2 0 0-15,1 0 2 0,0 0 3 0,0 1-1 16,1-1-3-16,0 2-2 0,2-1-6 0,-1 0 7 15,0 2 0-15,0 0-2 0,3 1 0 16,-2 1-6-16,1 1 4 0,1 0-1 0,0 2 5 16,2 0-6-16,1 1-4 0,0 1 1 0,0-1-5 15,4 0 8-15,3-1-2 0,1 0-1 16,2-2-4-16,2 1 3 0,1-2 4 0,0-1 1 16,0-2 4-16,3 0-7 0,-1-1-2 0,1-2 1 15,-1-1 4-15,3-2-1 0,-2 0-1 0,-1 0 0 16,-2-4-3-16,1 0 7 0,0-2 3 0,1-2 1 15,0-1-1-15,-1-2-3 0,0-3 3 0,-2 2 1 16,2-3 4-16,-2-1-6 0,-2 1-1 16,-1-2 0-16,-1 1-1 0,-1-1 8 0,-2 2-2 15,-3 0 1-15,-1 1-6 0,-1 0 2 0,0 0 1 16,-1 2 0-16,-2 0 1 0,-3 1-5 16,-1 0 0-16,-1 3 1 0,0-1 3 0,-1 3-2 15,-3 0-4-15,0 1-2 0,-1 2-2 0,-1 0 5 16,-1 2 0-16,0 1 1 0,-1 0-5 15,-1 1-1-15,-2 4 2 0,1-1-2 0,-2 2 6 16,3 1-7-16,-1 1-1 0,1 1-2 0,1 1-2 16,3 1 1-16,1-1-5 0,1 1-4 0,0 1-13 15,4 0-10-15,1-1-15 0,3 1-27 16,3-1-38-16,0 0-73 0,7-1-108 0,0-3-357 16,-1-3-1054-16</inkml:trace>
          <inkml:trace contextRef="#ctx0" brushRef="#br0" timeOffset="158065.0021">7392 1691 2317 0,'0'0'331'16,"0"0"-233"-16,0 0-25 0,0 0 21 15,0 0 18-15,0 0-3 0,-41 107-13 0,27-83-22 0,-2 1-15 0,0 1-19 0,0-1-15 16,-1-1-7-16,3-1-7 0,1-3-1 0,0-3 1 31,4-3-5-31,2-3-4 0,1-4-10 0,4-1-17 16,2-3-31-16,0-2-45 0,7-1-67 0,5-1-160 0,-2-4-408 0,0 1-891 0</inkml:trace>
          <inkml:trace contextRef="#ctx0" brushRef="#br0" timeOffset="159046.4494">7907 1382 2237 0,'0'0'206'0,"0"0"-24"0,0 0-19 15,0 0-14-15,0 0-23 0,0 0-19 16,0 0-24-16,0 0-19 16,0 0-10-16,0 0-7 0,0 0-3 0,-100-31-4 15,81 36 0-15,1 0-3 0,2 1-1 0,1 0-5 16,3 0-5-16,3 0-9 0,2 0-5 0,1-1-3 15,4 1-4-15,2-2-1 0,0 0-2 0,0 2-2 16,3-1 4-16,4 1 1 0,0 1 6 16,5-1-3-16,-2 1 1 0,4 1-2 0,0 0-1 15,0 0 2-15,-2 0-3 0,2 1 0 0,-1-1-4 16,-2 2 2-16,0 0-1 0,-1 1 3 16,-1-1-2-16,-1 1-4 0,-1-2 1 0,0 1-2 15,-1-2 3-15,0 1 2 0,-2 0-1 0,0-1 0 16,-1-1-1-16,-2 0 3 0,0 0-3 0,-1-1 3 15,0 0 2-15,0-1 0 0,0-1 4 16,-1 1 2-16,-2-1 3 0,-2 0 2 0,-3 0 0 0,1 0-1 16,-3 0-4-16,-3-1-1 0,1 0-4 15,-3-1-1-15,-2 1-2 0,0-3 1 0,1 0 1 16,-2 0-3-16,0 0 5 0,1-3-6 0,2-2 0 16,0-1 4-16,1 0-3 0,3-1 1 15,-1 0-1-15,3 0 1 0,1 0-2 0,0-1 3 16,1 0 1-16,1 0-4 0,2 1 3 0,-1 1-3 15,4-1 2-15,-1 1 3 0,1 2-2 0,1 0-1 16,0 2-5-16,0-1 1 0,1 1-3 0,2-1 3 16,4 0-3-16,2 1-2 0,5-1 3 15,1 1 0-15,2-1 4 0,4 0-2 0,2-1 0 16,0 1-5-16,0-1 1 0,1 0 3 0,-3 0 1 16,1-1 2-16,-3 1-2 0,1-2-3 15,-3 3 3-15,1-3 1 0,-1 0 2 0,-3 1 0 16,-3 0-3-16,1 1-2 0,-4-1 2 0,-1 2 4 15,-4-2 0-15,1 2 1 0,-3-1-3 0,0-1 1 16,-1-1 2-16,0-2 2 0,-4 1 0 16,1-2-2-16,-3 1-4 0,0-3 0 0,-2 2 3 15,0-1 1-15,-1 0 3 0,-1 1-4 0,-2 2-2 16,0 1 1-16,-2 0-3 0,1 2 0 0,-1 0 0 16,0 1 0-16,1 0 0 0,-1 2 0 0,1 0 0 15,-1 1 0-15,2 0 0 0,0 0 0 16,1 0 0-16,0 1 0 0,3 1 0 0,2 2 0 15,3-2-25-15,1 2-28 0,2 1-23 0,2 1-20 16,5 1-30-16,6 2-52 0,5-1-97 0,-4 0-297 16,-4-4-1143-16</inkml:trace>
          <inkml:trace contextRef="#ctx0" brushRef="#br0" timeOffset="127176.3309">6286 1175 2861 0,'0'0'120'16,"0"0"-35"-16,0 0-8 0,0 0 5 0,0 0-7 15,0 0-1-15,0 0-6 0,-106-2 0 0,84 6-6 0,-1 2-10 16,-1 0-10-16,-2 2-12 0,0 1-5 0,1 0-5 16,2 2 6-16,-2 2-4 0,1 1 1 0,-1 2-3 15,1 2-7-15,0 3 5 0,1 4-3 16,0 3 4-16,1 2-4 0,0 5-7 0,2 3 1 15,0 2-6-15,2 2 4 0,0 1-3 0,2 2-2 16,4 0-2-16,1 0 3 0,4-2 2 0,3-3-2 16,2-6 3-16,2-5-4 0,0-2 2 15,5-7 5-15,-1-2 1 0,1-2-2 0,0-4 2 16,-2-1-1-16,3-3 0 0,-2-1 0 0,-1-3 3 16,-1-1-4-16,1-2 2 0,-2 0 4 15,1 0-4-15,-2-1-1 0,0 0-9 0,0 0 0 16,0 0 0-16,0 0 0 0,0 0 0 0,0 0 0 15,0 0 0-15,-1 0-4 0,-1 0-46 0,-2 2-33 16,0 0-79-16,0 2-165 0,1-1-1514 0</inkml:trace>
          <inkml:trace contextRef="#ctx0" brushRef="#br0" timeOffset="159603.6715">8231 1400 2473 0,'0'0'217'0,"0"0"-105"0,0 0-3 0,0 0 21 0,0 0 9 15,0 0-7-15,0 0-17 0,0 0-26 0,0 0-20 16,0 0-21-16,0 0-8 0,0 0-7 0,0 0-4 16,-46-7 1-16,37 10-8 15,-2 0-1-15,-1 2-4 0,-2 1 0 16,2-1 0-16,-1 1-3 0,0 2-1 0,3-1-3 0,-3 2 2 0,4 0-2 15,0 1-3-15,0 0-2 0,1 3-5 16,0-1 3-16,0 2-2 0,2 0 5 0,1 1-5 16,-1-1-4-16,5 1 2 0,0-1-4 0,1-2 5 15,1-2-1-15,6-1-1 0,0-2-4 0,3-1 3 16,2-3 4-16,1 1 1 0,0-2 3 16,1-1-7-16,3-1 1 0,1 0 0 0,-1 0 5 15,0 0-4-15,-1-1-4 0,3-1 0 0,-3-2-3 16,-1 1 10-16,1-2 0 0,-1-1 1 0,-1-1-2 15,-2 0-1-15,2-1 3 0,-2-1 1 16,-2-1 4-16,0 0-3 0,0 1-1 0,-2-1 1 16,-2-2 1-16,-2 0 4 0,1-1 1 0,-3 0-2 15,-2 0-3-15,0 0 4 0,0 2 2 0,-5-1 2 16,1 1 1-16,-3 2-6 0,0 1 1 0,-1 1-2 16,0 0-7-16,-2 2-2 0,-1-1 0 15,1 3 0-15,-3 0 0 0,-1 2 0 0,-1 1 0 16,-1 0 0-16,0 0 0 0,1 1 0 0,-3 4 0 0,-1 0 0 0,3 0 0 15,0 2 0-15,-1 0 0 0,3-2 0 16,0 2 0-16,4-2 0 0,-2 0 0 0,3-1 0 16,2 0 0-16,3 0 0 0,-2-1 0 0,2 0 0 15,2-1 0-15,2 1-43 0,0 0-27 0,1 0-32 16,6 0-50-16,2 2-116 0,1-2-608 0,-4 0-897 16</inkml:trace>
          <inkml:trace contextRef="#ctx0" brushRef="#br0" timeOffset="160678.6881">8549 1400 1399 0,'0'0'543'0,"0"0"-315"0,0 0-23 16,0 0-11-16,0 0-3 0,0 0-26 0,0 0-20 15,0 0-15-15,0 0-19 0,0 0-19 0,0 0-18 16,0 0-20-16,0 0-22 0,0 0-4 0,17-41-4 16,-20 48-2-16,-3 3 3 0,-1 3 0 15,-3 1-4-15,0 2 1 0,-1 1 2 0,-2 1-5 16,3-1-3-16,-1-1-1 0,0 0-6 15,3-4 1-15,1-2 3 0,4-3-5 16,-1-2 0-16,3-1-2 0,0-2-2 0,1-2 2 16,0 0 0-16,0 0 1 0,0 0-2 0,0 0 4 15,0 0 1-15,1-4 1 0,6-3 1 0,0-2-5 16,2-3-4-16,6-3-1 0,0-1 0 0,1 1 1 16,4-1-3-16,-2 1 2 0,2 2-4 15,-2 2 0-15,-2 0 2 0,2 1 0 0,-4 2 0 16,0 0 0-16,-1 3 0 0,0 0-1 0,-4 3 5 15,-1 0-5-15,-2 1 1 0,-3 1 1 0,3 0-5 16,-5 0 3-16,3 0 0 0,-2 3 4 0,-2 2-1 0,0 2 5 0,0 2 1 16,0 5 1-16,-6 0 6 0,-2 1-2 15,-2 2 0 1,-2 2-5-16,-2 0 0 0,2 1 0 0,-3-2-2 16,2-1 3-16,3-3-7 0,1-4 3 0,2-2 0 0,2-4 0 0,-1 0-1 15,5-2-4-15,0-2-1 0,1 0-3 0,0 0 6 16,0 0 1-16,2-4-4 0,3-2 2 0,3-2-5 15,1-5 0-15,5-3 4 0,2-2-1 16,4 0-3-16,-1 1 0 0,1 0-1 0,-1 0 1 16,0 1 4-16,-1 2-1 0,-3 0-2 0,1 2-1 15,-1 2 4-15,-1 1 1 0,-4 2 2 0,1 2-1 16,-4 1-6-16,-3 1 5 0,1 2-2 16,-4 0 3-16,0 1 0 0,-1 0-4 0,0 0-2 15,0 5 1-15,0 1 6 0,0 2 1 0,-2 5 4 16,-3 0-1-16,1 3-4 0,-4 0 4 15,-2 1 1-15,0 3 1 0,-2-3-1 0,1 3-3 16,1-3-5-16,-2-1 0 0,3-2 0 0,1-4 0 16,1-2 0-16,2-2 0 0,3-2 0 0,0-1 0 15,1-1 0-15,1-2 0 0,0 0 0 0,0 0 0 16,0 0 0-16,0 0 0 0,0-2 0 16,2-1 0-16,0-3 0 0,4-2 0 0,1-2 0 15,3-1-2-15,-2-2-4 0,4 1-1 0,-2 1-7 16,0 1-1-16,-1 2-9 0,-1 2-8 0,-3 1-22 15,1 2-36-15,-1 1-54 0,-2 2-82 16,4 0-133-16,-4 0-441 0,1 0-901 0</inkml:trace>
          <inkml:trace contextRef="#ctx0" brushRef="#br0" timeOffset="162263.632">9287 1009 879 0,'0'0'379'16,"0"0"-91"-16,0 0 5 0,0 0-41 0,0 0-20 16,0 0-32-16,0 0-22 0,0 0-28 15,0 0-23-15,0 0-20 0,0 0-24 16,0 0-45-16,0 0 0 0,0 0-15 0,-66-46-15 15,66 46 18-15,0 0-25 0,0 2-2 16,4 2 5-16,-1 1 2 0,3 2 8 0,2 4 2 16,1 1 2-16,4 4 1 0,-1 2-2 0,3 4 0 15,-2 3 1-15,2 1 1 0,-2 5 3 0,-2 1-1 16,0 2 0-16,-5 1 1 0,-1 2-4 0,-5 1-1 16,2 0-4-16,-2 2-5 0,-2 0 1 0,-3-2 2 15,-1 0 0-15,-2 0 2 0,-3-1-2 16,2 0 4-16,-8 4 7 0,-4 5 10 0,-4 0 4 15,-1-1 2-15,4-9-27 0,1-7 5 0,0-5 0 16,-1-2 1-16,0-1 23 0,-1-1-13 16,1-2 0-16,1-2-1 0,0-1 10 0,0-2-7 15,0-2-6-15,5 0 0 0,0-2-18 0,2-1 5 16,0 0-10-16,1-3 0 0,0 0 0 0,1 0 0 16,2-2 0-16,1 0 0 0,1-2 0 15,2 1-27-15,2-2-57 0,2 0-81 0,2-2-171 16,0-1-602-16,2 1-863 0</inkml:trace>
          <inkml:trace contextRef="#ctx0" brushRef="#br0" timeOffset="161491.4575">9034 1318 1200 0,'0'0'439'15,"0"0"-211"-15,0 0-20 0,0 0 4 0,0 0-12 16,0 0-25-16,0 0-25 0,0 0-26 0,0 0-8 16,0 0-12-16,0 0-7 0,0 0-6 0,0 0-6 15,0 0-8-15,41-7-18 0,-53 26-10 16,-2 3-15-16,-3 2-10 0,-1 1-5 0,-2-1-1 15,-1 0-1-15,0-1-2 0,-1-2 1 0,5-3-2 0,3-3 5 0,2-5 4 16,3-1 0-16,3-5-4 0,3-1-7 0,2-2-4 16,1 0 0-16,0-1 4 0,0 0 3 0,0 0 2 15,1-4-4-15,4-3-7 0,1-4-1 0,5-4-5 16,2-1-1-16,5-2-2 0,3 0-2 16,1 0 2-16,-1 1 1 0,2 1 5 0,-2 0-5 15,2 0-2-15,-1 2 0 0,0 1-1 0,-5 2 7 16,-2 1-3-16,0 2 2 0,-3 2-2 0,-1 0-1 15,-3 4 3-15,-1 1 1 0,-2 0 3 0,-2 1-6 16,1 0 0-16,-2 4 2 0,-2 3 3 16,0 0 6-16,0 3-1 0,-4 2 1 0,1 1-1 15,-5 3 6-15,-2 1 2 0,-3 1-3 0,-2 1-3 16,-1 0-8-16,0 0 2 0,0 1-1 0,0-4 2 16,2-3-2-16,3-3-3 0,3-3 1 0,4-2-2 15,0-2 5-15,3-3-3 0,1 0 2 16,0 0-4-16,0 0 2 0,0-3-2 0,3-4 0 15,2-3-2-15,4-2-6 0,5-3 1 0,0-1-1 16,3-1 4-16,1 0 1 0,1 2-6 16,0-1 2-16,1 2-3 0,0 2 7 0,-4 0 3 15,-1 5 27-15,-5 0-4 0,1 3-3 0,-3 1-2 16,0-1-18-16,0 2 0 0,-1 0 0 16,1 0-3-16,-1 0-2 0,-3 2 2 0,1 0 5 15,-2 0-2-15,1 3 6 0,-2 1-3 0,-1 2-3 16,0 2 0-16,-1 1 0 0,0 0 0 0,0 3 0 15,-2 1 0-15,-4 2 0 0,-3 5 0 16,-1 1 0-16,-4 1 0 0,1-4 0 0,3-4 0 16,1-2 0-16,-1-2 0 0,0-2 0 0,1 0 0 15,1 0 0-15,0-1 0 0,-1 0 0 0,1-2 0 16,1 0 0-16,0-1 0 0,2-1 0 0,1 0 0 16,1-1-10-16,1 0-63 0,0-2-51 15,2 1-96-15,0 1-272 0,0-1-1327 0</inkml:trace>
          <inkml:trace contextRef="#ctx0" brushRef="#br0" timeOffset="170481.4566">9354 1737 0 0,'0'0'70'0,"0"0"80"0,0 0 58 0,0 0 58 16,0 0 29-16,0 0 5 0,0 0-10 0,0 0-20 15,0 0-29-15,0 0-29 0,0 0-27 16,0 0-22-16,11-33-21 0,-11 32-25 0,0 0-24 0,0 1-24 16,0 0-20-16,0 0-15 0,-2 0-12 0,-3 4-13 15,-2 3-6-15,-2 2-2 0,-4 4-8 16,-4 5-19-16,-6 8-44 0,-8 11-87 0,-6 4-116 16,3 3-186-16,7-13-240 0,13-13-791 0</inkml:trace>
          <inkml:trace contextRef="#ctx0" brushRef="#br0" timeOffset="171830.3939">9415 1714 0 0,'0'0'201'0,"0"0"25"0,0 0 57 0,0 0 24 16,0 0-21-16,0 0-19 0,0 0-25 16,0 0-28-16,0 0-33 0,0 0-18 15,0 0-14-15,0 0-13 0,1-42-15 0,0 42-21 16,-1-1-24-16,0 1-21 0,0 0-9 0,0 0-11 15,0 0-10-15,0 1 0 0,0 3-1 0,0 2 6 16,0 1 3-16,-1 3-10 0,-4 4-11 0,-1 3-16 16,-2 4-16-16,-3 3-21 0,-4 3-24 15,-2 4-33-15,-10 11-48 0,-5 7-82 0,-5 5-185 0,7-11-282 16,11-15-810-16</inkml:trace>
        </inkml:traceGroup>
      </inkml:traceGroup>
    </inkml:traceGroup>
    <inkml:traceGroup>
      <inkml:annotationXML>
        <emma:emma xmlns:emma="http://www.w3.org/2003/04/emma" version="1.0">
          <emma:interpretation id="{274238C5-37A7-4361-A936-1C68BC9F7F03}" emma:medium="tactile" emma:mode="ink">
            <msink:context xmlns:msink="http://schemas.microsoft.com/ink/2010/main" type="paragraph" rotatedBoundingBox="16237,2413 25013,2316 25020,2937 16244,30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BBDF269-72A6-4660-989A-13EE45E921C9}" emma:medium="tactile" emma:mode="ink">
              <msink:context xmlns:msink="http://schemas.microsoft.com/ink/2010/main" type="inkBullet" rotatedBoundingBox="16239,2648 16553,2645 16555,2839 16242,2843"/>
            </emma:interpretation>
            <emma:one-of disjunction-type="recognition" id="oneOf9">
              <emma:interpretation id="interp13" emma:lang="" emma:confidence="0">
                <emma:literal>•</emma:literal>
              </emma:interpretation>
            </emma:one-of>
          </emma:emma>
        </inkml:annotationXML>
        <inkml:trace contextRef="#ctx0" brushRef="#br0" timeOffset="180859.8195">623 2200 1648 0,'0'0'266'0,"0"0"-42"0,0 0-55 0,0 0-26 15,0 0-4-15,0 0 7 0,0 0 1 16,0 0-5-16,0 0-10 15,0 0-19-15,0 0-22 0,0 0-20 0,0 0-16 16,0 0-20-16,-14-26-10 0,13 26-7 0,1 2-9 16,-1 1-1-16,1 2 0 0,-3 2 1 0,-1 2 5 15,1 4 5-15,-1 1 1 0,-3 1-2 0,0 3-2 16,0 0-5-16,-1 0-1 0,2-1 0 0,-1-2-2 16,2-3 0-16,0-2-3 0,3-3 0 0,1-1-2 15,-2-3 4-15,3-1 0 0,-1-1-3 0,1-1 0 16,0 0-4-16,0 0 6 0,0 0 0 15,0 0 1-15,2 0 2 0,0-2-6 0,2-1 4 16,2-2 2-16,4-2 0 0,1-1 0 0,4-1-3 16,1-1-4-16,-2-1-2 0,2 1 5 15,-1-1-1-15,0 1 0 0,-1 0 3 0,-2 2-4 16,1-1 3-16,-3 1 2 0,3 1-2 0,-2-1-1 16,1 2-1-16,-2-1-1 0,1 1 2 0,-1 1 2 15,-2 0-1-15,1 0-1 0,-2 2 0 0,0-2 0 16,0 1 2-16,0 2 3 0,-1-1-5 15,-3 1-1-15,2 1 0 0,-3-1-2 0,-1 2 2 16,1 0-2-16,-2 0-3 0,0 0-1 0,0 0 1 16,0 0 2-16,0 0-2 0,0 0 1 0,0 0-4 15,-2 0-10-15,2 0-2 0,0 1-7 0,-1 0-13 16,0 0-2-16,1 1-14 0,0 0-23 16,0 1-33-16,0-1-63 0,0 1-94 0,4-1-144 15,0 0-321-15,-2-2-884 0</inkml:trace>
      </inkml:traceGroup>
      <inkml:traceGroup>
        <inkml:annotationXML>
          <emma:emma xmlns:emma="http://www.w3.org/2003/04/emma" version="1.0">
            <emma:interpretation id="{F8F34435-8985-44FC-87A4-77089BF1B5AA}" emma:medium="tactile" emma:mode="ink">
              <msink:context xmlns:msink="http://schemas.microsoft.com/ink/2010/main" type="line" rotatedBoundingBox="16472,2410 25013,2316 25020,2937 16479,3032"/>
            </emma:interpretation>
          </emma:emma>
        </inkml:annotationXML>
        <inkml:traceGroup>
          <inkml:annotationXML>
            <emma:emma xmlns:emma="http://www.w3.org/2003/04/emma" version="1.0">
              <emma:interpretation id="{54E6ACCC-6C63-4E15-9B49-63E4B472CCBD}" emma:medium="tactile" emma:mode="ink">
                <msink:context xmlns:msink="http://schemas.microsoft.com/ink/2010/main" type="inkWord" rotatedBoundingBox="16473,2517 17145,2509 17150,3024 16479,303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81203.5324">1048 2065 1565 0,'0'0'261'16,"0"0"-29"-16,0 0-22 0,0 0-13 15,0 0-14-15,0 0-6 0,0 0-15 0,0 0-25 0,0 0-24 0,0 0-29 16,0 0-24-16,0 0-21 0,0 0-13 0,0 0-4 16,7-25-2-1,-12 31-1-15,-2 1-2 0,-1 4 2 16,-3 2 1-16,-2 3 4 0,-1 3 4 0,-3 2-5 0,-1 0 0 0,-1 0-2 16,1 1-1-16,-2 1 4 0,3-2-2 0,-2 1 0 15,2-3-5-15,1-2 2 0,1-2-2 16,4-3 2-16,1-2-1 0,2-3-6 0,2-2-2 15,3 1-3-15,-3-1-1 0,4-1-1 0,-1-1-3 16,0-1-3-16,3-1-3 0,0-1 2 16,0 0-10-16,0 0-13 0,0 0-32 0,2 0-27 15,3 0-26-15,5-1-60 0,4-2-113 0,-1 0-361 16,-5 0-1056-16</inkml:trace>
          <inkml:trace contextRef="#ctx0" brushRef="#br0" timeOffset="181474.1178">1124 2204 2861 0,'0'0'139'0,"0"0"-55"15,0 0-29-15,0 0 10 0,0 0 13 0,0 0 10 16,0 0 3-16,0 0-7 0,-104 84-16 0,88-67-16 16,-1 2-18-16,1 1-9 15,-3 0-9-15,2 3-4 0,2-1-6 0,-2 2-3 16,0-1 0-16,2 0 0 0,1-4 4 0,1-1-1 15,2-4 0-15,1-4 1 0,4-3 3 0,0-2 3 16,1-2 2-16,3 0 2 0,-2-3-5 0,2 0 3 0,-2 0 1 0,1 0-2 16,-2-2-4-16,2-2-8 0,-1-1-8 15,1-3-19-15,3-1-22 0,0-4-31 0,5-3-47 16,5-2-59-16,5-2-73 0,6-3-90 0,1 0-161 16,-4 5-167-16,-6 6-835 0</inkml:trace>
          <inkml:trace contextRef="#ctx0" brushRef="#br0" timeOffset="181630.3688">1121 2124 1060 0,'0'0'519'0,"0"0"-27"16,0 0-102-16,0 0-100 0,0 0-69 0,0 0-57 16,0 0-36-16,0 0-23 0,0 0-13 0,0 0-7 15,0 0-13-15,0 0-7 0,0 0-22 16,0 0-2-16,43-59-12 0,-43 59-15 0,0 1-4 16,0-1-23-16,0 1-16 0,0 0-15 0,0 2-25 15,0 0-39-15,1 1-60 0,6 2-113 0,-2-3-335 16,-2-1-1064-16</inkml:trace>
          <inkml:trace contextRef="#ctx0" brushRef="#br0" timeOffset="182114.0074">1439 2216 2910 0,'0'0'153'0,"0"0"-64"15,0 0-21-15,0 0 3 0,0 0 6 0,0 0 6 16,0 0 3-16,0 0-10 0,0 0-6 0,0 0-15 16,0 0-15-16,0 0-5 0,0 0-7 0,-34-57 1 15,23 53-2 1,1 0-5-16,-4 2-7 0,-1 0-3 0,0 2 0 16,-1 0-4-16,-4 0 2 0,2 4-5 0,-2 1-3 0,1 2-1 15,-2 1 0-15,4 0 4 0,0 0-1 0,2 2-1 16,2-2-1-16,4 1-2 0,0-1 2 15,2 1-2-15,2-1-4 0,3 1-3 0,2 0-2 16,0-2-4-16,3 0 1 0,5-3 2 0,4 0-2 16,1-3 6-16,4-1 3 0,1 0 1 0,3-1 0 15,-1-5 0-15,-1 2-4 0,3-3-1 16,-4 0 5-16,1 0-1 0,-3 0 1 0,-2 2 3 16,-2-1-3-16,0 0 2 0,-5 3 5 0,0 0-4 15,-4 0 3-15,1 1 0 0,-2 0-1 0,-2 2 3 16,0 0 3-16,0 0-4 0,0 0 1 0,0 0 0 15,-3 3-2-15,0 1 3 0,-3 2 1 0,0 3-3 16,-2 3-1-16,-2 3 0 0,1 0-2 0,-2 2 2 16,1-2 0-16,1 0-1 0,3-2-4 15,2-2-1-15,0-4 3 0,3-2 0 0,0 0 2 16,1-4-7-16,0 0-5 0,0-1-7 0,0 0-7 16,2 0 0-16,4-2-12 0,2-2-21 0,2-2-48 15,4-1-105-15,0 1-295 0,-6 1-1272 0</inkml:trace>
        </inkml:traceGroup>
        <inkml:traceGroup>
          <inkml:annotationXML>
            <emma:emma xmlns:emma="http://www.w3.org/2003/04/emma" version="1.0">
              <emma:interpretation id="{5BAC7E63-333A-47C1-AEAD-CD3C57D79F32}" emma:medium="tactile" emma:mode="ink">
                <msink:context xmlns:msink="http://schemas.microsoft.com/ink/2010/main" type="inkWord" rotatedBoundingBox="17457,2627 18086,2620 18089,2853 17460,286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82887.2386">2115 2155 3036 0,'0'0'101'0,"0"0"-32"16,0 0-28-16,0 0-3 15,0 0 3-15,0 0 10 0,0 0 3 0,0 0 1 16,-90-5 0-16,75 7-4 0,0 1 0 0,3-1-12 16,0 1-8-16,2 1-10 0,-2-1-10 0,4 1-1 15,-1-1-4-15,1 1 2 0,2-1-3 16,1 1 3-16,3-2-4 0,0-1-2 0,1 1 3 16,1 0-8-16,0 0 4 0,0 0-3 0,0-1 0 15,2 2 4-15,0 1 2 0,3 1 3 0,2-1-5 16,-3 1 2-16,6 1-2 0,-3 0 3 15,2 0 1-15,-1-1-2 0,1 3 2 0,-1-1-3 16,0 1 5-16,0 0-1 0,-1-1-5 0,-1 0 1 16,-2 0-5-16,1 1 5 0,-2-1-1 15,1 0 3-15,-2 0-3 0,1-1-2 0,-1 0 1 16,-2 0-4-16,0 0 7 0,0-2-4 0,0 1 0 16,0 0 1-16,0-1 3 0,-4 0 4 0,1-1 4 15,-1 0 4-15,0-1-2 0,-2 0 2 16,-1-1 4-16,1 0-2 0,-2-1 0 0,-2 0-5 0,1 0-3 15,-4-1-1-15,-1-2 3 0,2 1 0 16,-4 0 1-16,1-1 1 0,1 1-2 0,0-1-3 16,1 0-9-16,2 0 0 0,-2 2 0 0,3-2 0 15,-2 0 0-15,2 0 0 0,1 2 0 0,-2-2 0 16,4 2 0-16,-1-2 0 0,3 1 0 16,1 1 0-16,0 1 0 0,1-1 0 0,3 1 0 15,0-1 0-15,0 0 0 0,4 0-74 0,4 1-39 16,3-1-35-16,8-1-60 0,4 1-132 15,-4 0-494-15,-4-1-895 0</inkml:trace>
          <inkml:trace contextRef="#ctx0" brushRef="#br0" timeOffset="183358.2029">2117 2303 3020 0,'0'0'181'0,"0"0"-94"0,0 0-39 0,0 0-12 0,0 0 0 15,0 0 0-15,0 0 5 0,0 0 2 0,0 0-6 16,0 0-2-16,0 0-18 0,0 0-6 16,99-17-6-16,-79 13 0 0,-2 0 5 0,-1-1-2 15,-2 1 3-15,0-1-4 0,-2 0 13 0,-3-1 5 16,-2 0 1-16,1 0 6 0,-5 0-12 16,1 1 3-16,-3-1 0 0,-2 1 1 0,0 0-1 0,0-1-5 15,-2 1-3-15,-3-1-6 0,-2 3 8 0,-1-2-4 16,-2 2 0-16,-3 0 0 0,-2 1-6 0,0 2 2 15,-2 0-1-15,-2 2 1 0,1 2-4 16,0 3-4-16,-1-2 2 0,5 2-2 0,2 2 3 16,0 0-4-16,5 2-1 0,0 1-3 0,3 1 3 15,-1 0 3-15,4 0 0 0,1 0-2 16,2 1-4-16,4-1 4 0,3-2-1 0,4-2 6 16,1 0-2-16,2-3-6 0,1-1 1 0,4-1-2 15,-3-2 4-15,2 0 1 0,-3-2 0 0,-1 0-5 16,-1 0 2-16,-1 0 2 0,-2 0 2 0,-1-2 2 15,-2 1-5-15,-1-1 0 0,-1 1-5 0,-1 0 8 16,-5 1-5-16,1 0-4 0,0 0-1 0,-1 0-9 16,-1 0 3-16,0 0-7 0,0 0-13 15,0 0-21-15,0 0-26 0,0 1-30 0,0 1-67 16,0 2-151-16,0 0-502 0,0-2-892 0</inkml:trace>
        </inkml:traceGroup>
        <inkml:traceGroup>
          <inkml:annotationXML>
            <emma:emma xmlns:emma="http://www.w3.org/2003/04/emma" version="1.0">
              <emma:interpretation id="{A912697A-5751-4A3E-9542-619F157F22C8}" emma:medium="tactile" emma:mode="ink">
                <msink:context xmlns:msink="http://schemas.microsoft.com/ink/2010/main" type="inkWord" rotatedBoundingBox="18433,2523 19110,2515 19113,2782 18435,2789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84835.7147">2840 2135 732 0,'0'0'302'0,"0"0"-4"0,0 0-62 0,0 0-47 15,0 0-31-15,0 0-13 16,0 0-11-16,0 0-6 0,0 0-9 0,0 0-7 16,0 0-10-16,0 0-13 0,34-70-10 0,-34 70-21 0,0 0-13 0,0 0-13 15,0 0-11-15,0 0-7 0,-2 3-3 16,-1 0-2-16,-2 4-2 0,-3 4 6 0,0 2-1 15,-2 0-4-15,-3 2-1 0,-1 0-4 0,2-1 1 16,-1 0 1-16,-1-2 1 0,4-1-4 0,2-2 0 16,0-1 0-16,1-2 1 0,2-1 3 15,2-1-1-15,0-2 1 0,2-2 5 0,1 0 6 16,0 0 3-16,0 0-1 0,5-2-8 0,0-2-6 16,4-3-6-16,3-4-1 0,7-1-1 0,0-2 0 15,5-2 1-15,1 3-1 0,-2 0 1 16,-1-2-2-16,-2 3 6 0,1 1-3 0,0 2 1 15,-5 0 5-15,-1 3-5 0,0 1 2 0,-3 2 0 16,0 2-1-16,-3-1-3 0,-1 2 2 0,-1 0 0 16,-1 0-6-16,-1 3 7 0,-1 0-1 0,-2 1 1 15,1 2 8-15,-1 1 4 0,-2 1 7 16,0 3 9-16,-2 0 10 0,-4 2 0 0,-1 0 5 16,-2 1-4-16,-3 1-12 0,2-1 1 0,-4 0-4 15,2-1-2-15,0-1 2 0,-1 0 0 0,3-2-4 16,1-2 1-16,-2-2 2 0,7 0-7 15,-2-3 2-15,0 1-3 0,4-3-7 0,0 1-2 16,-1-2-1-16,2 1-5 0,1-1-1 0,0 0-7 16,0 0-21-16,0 0-27 0,5-3-49 15,1-1-75-15,5-2-115 0,-2 2-282 0,-2-1-1093 0</inkml:trace>
          <inkml:trace contextRef="#ctx0" brushRef="#br0" timeOffset="185388.125">3351 2164 537 0,'0'0'223'0,"0"0"-3"15,0 0 2-15,0 0 7 0,0 0 10 0,0 0-7 16,0 0-17-16,0 0-18 0,0 0-24 0,0 0-18 15,0 0-14-15,0 0-10 0,0 0-13 0,35-9-13 16,-32 3-15-16,-2 1-18 16,4-1-11-16,-3 0-9 0,1-2-2 0,-2 1-7 15,0 0 0-15,-1-1-6 0,0-1-4 16,-1 1 4-16,-3 1-6 0,-1 0 0 0,-1 1-6 16,-1 0-6-16,-5 1-2 0,2 0-2 0,-3 2-2 15,-3 1-6-15,2 1-1 0,-2 1-2 0,0 0-1 16,-1 2 3-16,-3 3-4 0,3 2-1 0,-4 4-2 15,3 1 3-15,-2 2-2 0,1 3 0 16,0 1 2-16,2 2-4 0,1-2 2 0,3 2-1 16,2-3 0-16,3 0-1 0,3-1-2 0,2-5-4 15,3 0-2-15,2-3 3 0,4-2-1 0,4-1 4 16,1-1 2-16,5-4 1 0,2 0-1 0,5 0 3 16,1-7-4-16,1 0-4 0,2-3 4 15,-2-1-4-15,0 0 3 0,-1-1 2 0,-1 1-3 16,-4 0 1-16,1 0 4 0,-5 0 4 0,-3 0 2 15,-3 2 3-15,-4 3-1 0,1 1 1 0,-5 2 6 16,-1 1 3-16,0 1 2 0,0 1-3 16,0 0-4-16,0 0-6 0,-1 0-5 0,-2 2 0 15,-1 2-4-15,-3 3-1 0,-1 3-4 0,-2 2 5 16,-3 1 3-16,3 0 3 0,-2 2 0 0,3-1-7 16,2 0 0-16,1-1-5 0,2-1 3 0,1-2-15 15,2-1-19-15,1-3-17 0,4 0-21 0,2-2-1 16,5-2-12-16,2-2-22 0,2 0-47 15,3-6-90-15,-4 2-255 0,-5-1-1137 0</inkml:trace>
        </inkml:traceGroup>
        <inkml:traceGroup>
          <inkml:annotationXML>
            <emma:emma xmlns:emma="http://www.w3.org/2003/04/emma" version="1.0">
              <emma:interpretation id="{9D3BE539-1459-4303-8795-6E964DF47065}" emma:medium="tactile" emma:mode="ink">
                <msink:context xmlns:msink="http://schemas.microsoft.com/ink/2010/main" type="inkWord" rotatedBoundingBox="19512,2376 20864,2361 20870,2855 19518,2870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86783.6837">4150 2131 164 0,'0'0'755'0,"0"0"-462"16,0 0 9-16,0 0-32 0,0 0-27 0,0 0-16 16,0 0-21-16,0 0-21 0,0 0-23 15,0 0-28-15,0 0-26 0,0 0-21 0,77-74-15 16,-83 70-13-16,-2-2-7 0,-2 2-7 0,-2-1-4 15,0 1 0-15,-3 1-3 0,-3 1-5 0,2 0-8 16,-3 2 2-16,0 0-2 0,1 0 2 0,-1 2-5 16,1 2-9-16,1 1-2 0,0 1-8 15,2 0 8-15,1 0-5 0,1 1-4 0,3-2 0 16,1 0-8-16,2 0 7 0,1 0 0 0,2-1-1 16,2 0 3-16,1 1-10 0,1-1 4 15,0 1 0-15,2 1 4 0,4-2-3 0,1 3 0 16,1-2-2-16,1 0-3 0,2 1 9 0,0-1-3 15,-1-1 2-15,1 1-6 0,-1 0 5 0,0 0 3 0,0-1-1 16,-2 1 9-16,1 0-13 0,-1 0 2 16,-1 1-3-16,1 0 0 0,-3 0 5 0,0 0-3 15,0 2-1-15,-2-2-8 0,0 0 11 0,-2 1 0 16,0-1 2-16,-1 0 4 0,0-1-9 0,0 1 4 16,0 0-2-16,0-2 7 0,0 0-7 0,-1 0-1 15,-2-1 1-15,-1 0-5 0,0 0 12 16,-2-2-2-16,0 0 1 0,-2-1-1 0,1 0 2 15,-3 0 4-15,-1-2 0 0,1-2 8 0,-2-1-10 16,0 0 3-16,-2-1 2 0,1-1 0 0,-1 1 2 16,1 0 1-16,-1 1-1 0,0 0 1 15,0 0 4-15,0-1-3 0,2 2-2 0,0-1-4 16,1-1-5-16,1 2 3 0,0-1-2 0,3 3 1 16,1-2-5-16,2 1-3 0,0 1 1 0,3 1-2 15,0 0-3-15,1 1-9 0,0-1-24 0,1 0-23 16,7 0-16-16,2 0-23 0,6 0-28 0,3 1-48 15,4 0-90-15,2 0-180 0,-4 0-298 16,-7 0-865-16</inkml:trace>
          <inkml:trace contextRef="#ctx0" brushRef="#br0" timeOffset="187020.5502">4295 2109 2196 0,'0'0'239'0,"0"0"-29"15,0 0-59-15,0 0-25 0,0 0-18 0,0 0 2 16,0 0-11-16,0 0-12 0,0 0-10 0,0 0-18 16,0 0-10-16,0 0-9 0,0 0-8 15,0 0-4-15,11-3-2 0,-24 19-2 0,-1 3-3 16,-2 0-7-16,-2-1-2 0,0 1-3 16,2 1 1-16,-3-2-2 0,3-1-5 0,-1-2 0 15,6-3-2-15,1-3 2 0,3-5 1 0,3-2-3 0,3-1-13 16,1-1-25-16,0 0-47 0,5-5-60 0,5-3-91 15,6-5-195-15,-2 1-338 0,-4 3-874 0</inkml:trace>
          <inkml:trace contextRef="#ctx0" brushRef="#br0" timeOffset="188017.7242">4621 1980 818 0,'0'0'303'15,"0"0"16"1,0 0-40-16,0 0-36 0,0 0-18 0,0 0-18 0,0 0-27 15,0 0-18-15,0 0-13 0,0 0-15 16,81-87-14-16,-81 87-17 0,0 0-26 16,-1 1-24-16,-5 2-18 0,-3 4-13 0,-2 3 1 0,-3 4 6 0,-4 4 6 15,-4 4-1-15,-2 4 0 0,-1 3-9 0,-6 3-4 16,1 2-5-16,-1 4-6 0,-3-1-5 16,1-2-1-16,1-1-2 0,2-4 1 0,5-3 4 15,2-5 4-15,6-6 1 0,3-5 6 0,3-3-2 16,5-3-2-16,1-2-2 0,3-3-5 15,2 0 1-15,0 0 1 0,2-5 1 0,3-2-7 16,3-6-1-16,2-2-10 0,3-3 3 0,1 0 3 16,-1 1 2-16,0 0 5 0,-2 3-6 0,0 2 0 15,-1 1-2-15,-1 1 1 0,-1 2 4 16,-1 2-2-16,0 2 0 0,-1 1-5 0,0 1 2 16,1 2 0-16,1 0 1 0,3 5 2 0,0 1-3 15,4 1 3-15,0 2-2 0,0 2 3 0,-1 1-1 16,0 2-4-16,1 1 4 0,-3 0-5 15,1-2 7-15,0 0 0 0,-1-1-2 0,1-1 0 16,0-3 1-16,0 0 1 0,0-2 0 0,-1 0 2 16,-3-2-5-16,2 1-2 0,-2-1 2 0,-2 0 1 15,0-1 3-15,-3-1-3 0,1 0 0 0,-2-1-2 16,0-1 3-16,-1 1 2 0,-2-1-1 16,0 0 1-16,0 0-2 0,0 0 4 0,0 0-3 15,1-3-8-15,-1-2-24 0,0-2-35 0,2-3-45 16,0-2-56-16,0-1-91 0,1 3-266 0,-1 3-1151 0</inkml:trace>
          <inkml:trace contextRef="#ctx0" brushRef="#br0" timeOffset="187208.0392">4375 1978 2766 0,'0'0'217'0,"0"0"-35"0,0 0-49 15,0 0-24-15,0 0-22 0,0 0-4 0,0 0-4 16,0 0-9-16,0 0-9 0,0 0-16 15,0 0-17-15,0 0-14 0,0 0-4 0,0 0-10 16,-65-31-4-16,65 35 2 0,0-1-11 0,3 0-1 16,1 1-9-16,1 0-10 0,2 0-23 15,3 1-33-15,0 1-63 0,3 0-123 0,-3-1-386 16,-3-1-1053-16</inkml:trace>
          <inkml:trace contextRef="#ctx0" brushRef="#br0" timeOffset="188317.262">4400 2095 1667 0,'0'0'214'0,"0"0"14"0,0 0-14 15,0 0-29-15,0 0-24 0,0 0-11 0,0 0-23 16,0 0-21-16,0 0-17 0,0 0-20 0,0 0-19 0,0 0-8 16,0 0-3-16,0 0-3 0,46-39 14 0,-22 39 0 31,2 0-1-31,4 0-5 0,-1 1-10 0,1 2-3 0,0 0-5 16,-1 2 5-16,-1-2-10 0,1 1 0 0,-5-1-1 0,-1 0-3 15,-2-1 5-15,-1-1-5 0,-3-1-2 0,0 0-8 16,-2 0 0-16,-2 0 1 0,-3 0-1 0,-2 0 3 15,-2 0-9-15,-2 0 1 0,-1 0-2 16,0-1-5-16,-2 1-2 0,0-1-22 0,0 1-32 16,0 0-51-16,2 0-74 0,0 0-128 0,1 0-284 15,-3 0-1092-15</inkml:trace>
          <inkml:trace contextRef="#ctx0" brushRef="#br0" timeOffset="188869.6661">5086 2153 1709 0,'0'0'281'0,"0"0"-47"0,0 0-15 0,0 0-15 16,0 0-24-16,0 0-22 15,0 0-17-15,0 0-18 0,0 0-13 0,0 0-16 16,0 0-14-16,0 0-16 0,0 0-11 0,0 0-5 15,49-64-9-15,-49 58-1 0,-5 0-7 0,-1 0-8 0,-1 0-3 16,-1 1 0-16,-3-1-1 0,-1 1-3 0,-2 2-1 0,-3-1-5 16,-1 3-1-16,-2 1 0 0,-3 0 0 0,0 3-4 15,-1 2-3-15,1 1-2 0,-1 2-1 0,2 0 5 16,-1 2-2-16,-1 1-2 0,4 2 0 16,-1-1 0-16,4 2 0 0,2 0 4 0,1 1 1 15,2-2-8-15,4 2 2 0,1-1-2 0,5-1-1 16,2-2 2-16,0 0-5 0,6-4 1 15,4-1-2-15,2-1 6 0,3-3 2 0,4 0-3 16,1-2 1-16,3 0 0 0,2-4 2 0,-1-1 1 16,-1-1 2-16,-1 0-4 0,-1-1-1 0,-1-2 3 15,0 2 1-15,-5 0 1 0,-2 0 0 0,-3 2-2 16,-1-1 1-16,-2 2 4 0,-3-1 2 0,-1 3 2 16,-2-1 1-16,-1 2 2 0,0 1 0 0,0 0 2 31,0 0-2-31,0 0-5 0,0 0-2 15,0 0-3-15,0 1-1 0,-3 2-4 0,0 0 3 16,-3 4-1-16,-2 2-3 0,0 4 9 0,-1 2-4 0,0 1 0 0,1 2 3 0,2-1-2 16,4 0-4-16,-1 0 2 0,3-1 0 0,0-2-12 31,3-1 8-31,4-3-5 0,2-3-4 0,3-1 3 0,2-2-4 0,2-2-4 0,2-2-6 16,1 0-8-16,1-2-37 0,3-4-47 0,-2 0-88 15,-4 1-251-15,-6 3-1324 0</inkml:trace>
        </inkml:traceGroup>
        <inkml:traceGroup>
          <inkml:annotationXML>
            <emma:emma xmlns:emma="http://www.w3.org/2003/04/emma" version="1.0">
              <emma:interpretation id="{D92DF22C-E30E-49F9-8559-969AD5615E17}" emma:medium="tactile" emma:mode="ink">
                <msink:context xmlns:msink="http://schemas.microsoft.com/ink/2010/main" type="inkWord" rotatedBoundingBox="21492,2367 22742,2354 22747,2817 21497,2830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92285.2413">6407 2146 2510 0,'0'0'166'0,"0"0"-32"0,0 0-24 16,0 0 11-16,0 0-3 0,0 0 2 16,0 0-13-16,0 0-10 0,0 0-10 0,0 0-17 15,0 0-4-15,0 0-21 0,0 0-11 0,0 0-4 16,-5-87-7-16,-2 85 1 16,-2 0-6-16,-3 2-7 0,-2 0-10 0,-2 2 6 15,-2 4 3-15,0 0 0 0,-2 3 5 0,1 4-11 0,-2 1 1 16,3 2-3-16,-1-1 4 0,3 3-4 0,0-1-3 15,2 0-1-15,-2 2-4 0,4-1 9 0,1-1-2 16,4 0 0-16,1-4-6 0,4-3 1 0,2-2 2 16,3-2-2-16,3-2 5 0,6-1-6 15,1-1 2-15,5-2 1 0,2-2-4 0,6-5 5 16,2-3-5-16,0-1-3 0,3-2 5 0,-3-1 1 16,-1 0 2-16,-3 1 0 0,-6 1-2 0,-3 0-2 15,-4 3 5-15,-5 1 4 0,0 2 5 16,-4 1-2-16,-1 2 1 0,-1 0-1 0,-2 2 0 15,-1-1 0-15,-4 2-6 0,-2 0-1 0,-2 0-4 0,0 6 4 16,-3 1 2-16,-1 2 0 0,2 3 0 16,3-2-5-16,1 3 2 0,2-1-1 0,1 0 3 15,2 1-4-15,4-2-8 0,0-1-1 0,0-2-5 16,5-1 3-16,4-3 2 0,4-1 2 16,2-3-1-16,2 0 1 0,4-6 0 0,3-3 0 0,3-2 1 15,-2-3 0-15,-1 0 5 0,1 0 0 0,-4-1 5 16,-2 0 3-16,-3 0-1 0,-5 0 3 15,-1 1 1-15,-5 0 3 0,0 1 2 0,-4 0 1 16,-1 0-4-16,0 0 1 0,-2 4 3 0,-3 0 1 16,1 3 2-16,-1 1-1 0,0 0-4 0,2 3-4 15,-3 1 0-15,5 0-2 0,-1 0-5 16,1 1-5-16,-1 0-5 0,2 1-2 0,0 3 5 16,2 2 0-16,2 1-1 0,4-2 0 0,5 2 0 15,3-2 3-15,3-3 5 0,3 0 1 16,3-2-2-16,-1 0 2 0,0-2-2 0,-1-2 1 15,-4 1 2-15,-1-1-4 0,-2-1 2 0,-1 1 0 16,-3-2 2-16,0 2 2 0,-4 0 1 0,0-1 1 16,-3 2 0-16,-3 0 6 0,-2 1 4 15,0 2 5-15,0-2-3 0,0 2-3 0,-4-1 3 16,-3 1-5-16,-3 0 2 0,-1 1-6 0,-5 6-3 16,-4 2-5-16,-2 4 1 0,-1 1 2 0,-2 3-4 15,-1 4 4-15,0-1-4 0,-3 1-2 0,2 1 4 16,-2 0 1-16,0 1-1 0,4-1 0 0,-2 1 4 15,3-3-8-15,4-2 4 0,3-3 2 16,6-5-4-16,1-2 1 0,6-4-3 0,1-3-1 16,2 1-5-16,1-2 10 0,0 0-6 0,1 0 1 15,3-4 5-15,1-5-12 0,3-2 3 16,3-3-1-16,2-4-2 0,3 1 5 0,-1 1 2 16,0 2 1-16,-2 3-5 0,-3 2 7 0,-2 2 0 15,-1 3-3-15,-3 1 8 0,0 1-5 0,-3 2-2 16,2 0 2-16,0 0 0 0,-1 2-5 15,4 3 6-15,0 2-1 0,2 1-3 0,1 1 4 16,-1 2-2-16,3-1 0 0,-1 0 5 0,-1 1-2 16,2-2-2-16,0 0 2 0,-1-2-2 0,4 0 2 15,0-1 1-15,0-3 0 0,1 0-6 0,-3-2 5 16,1 0 2-16,-1-1-3 0,-2 0 4 0,-3 0-6 16,0 0-1-16,-3-1 1 0,2-1 1 15,-4 1 1-15,2-2-1 0,-3 0-1 0,0 0-10 16,-1-1-7-16,1-1-20 0,-1 0-29 0,0-1-35 15,0 1-39-15,-2-1-30 0,-4-1-35 0,1 1-33 16,-3 0-43-16,-2 0-42 0,-1 0-23 16,-4 1-5-16,-3 1 40 0,0 0 87 0,-3 1 97 15,2-1 135-15,-2 0 165 0,2-2 119 0,1 0 82 16,3 0 14-16,2 0-64 0,2 0-75 16,0 1-61-16,2 0-33 0,2 0-21 0,2 1-16 15,0 1-14-15,4 0-16 0,1 1-20 0,0 1-13 16,0-1-15-16,7-1-15 0,2 1-11 0,6-1-1 15,3 0-2-15,6 0 0 0,2 1 3 0,3 2-5 16,2-1-1-16,-2 1 4 0,-3 0-1 16,0 0 0-16,-4 1-3 0,-1 1 1 0,-2 0-6 15,-3-1 5-15,-3-1-3 0,-1 2-4 0,-1-2 1 16,-3 0 0-16,-4 0 0 0,-1 0 6 0,0 0-3 16,-3 0-2-16,0 0 2 0,0 0-1 15,0 0-7 1,0 0-5-16,-1 0-19 0,-1 0-21 0,-1 0-17 15,2-3-26-15,-2-1-39 0,3 1-63 0,0-2-128 16,0 1-285-16,1 0-651 0</inkml:trace>
          <inkml:trace contextRef="#ctx0" brushRef="#br0" timeOffset="192549.8266">7008 1945 2274 0,'0'0'275'0,"0"0"-91"15,0 0-54-15,0 0-15 0,0 0-4 0,0 0 10 16,0 0 2-16,0 0-1 0,0 0-16 15,0 0-19-15,0 0-18 0,0 0-19 0,0 0-9 16,26-65-16-16,-33 72-7 0,-3 4-4 0,-4 3 3 16,-1 2 4-16,-1 3 0 0,1 0 2 0,-1 1-8 15,0 0 1-15,1 0 1 0,1 1-4 16,2-1 4-16,0-2-10 16,1 2 0-16,1-3-1 0,1-3 2 15,1 0-2-15,0-2-4 0,1-1 0 0,0-1-4 16,1-2 6-16,3-1-1 0,-1-1-1 0,1-1-2 15,2-1-8-15,-2-3-4 0,2 0-17 0,0 0-19 16,1 0-37-16,1 0-41 0,4 1-51 0,2 0-102 0,-4-2-432 16,3 2-1019-16</inkml:trace>
          <inkml:trace contextRef="#ctx0" brushRef="#br0" timeOffset="192753.0671">6993 2230 3214 0,'0'0'152'16,"0"0"-74"-16,0 0-26 0,0 0 11 0,0 0 6 16,0 0 7-16,0 0-13 0,0 0-18 0,0 0-22 15,0 0-8-15,0 0-3 0,0 0-4 0,0 0 4 16,0 0-16-16,-59 53-7 0,57-47-13 16,-2 0-15-16,3 1-30 15,1-1-48-15,0 0-70 0,4 0-164 16,-1-3-452-16,0-1-895 0</inkml:trace>
          <inkml:trace contextRef="#ctx0" brushRef="#br0" timeOffset="191032.8304">5931 2088 1420 0,'0'0'352'0,"0"0"-66"16,0 0-49-1,0 0-50-15,0 0-30 0,0 0-17 0,0 0-12 16,0 0-13-16,0 0-20 0,0 0-22 16,0 0-22-16,0 0-15 0,-4-10-5 0,-3 19-3 15,0 4-3-15,-2 4-3 0,-3 1-3 0,2 1 0 0,-4 0-6 16,4 0 0-16,-3 0-3 0,4-3-4 0,-2-2 3 15,3 0 1-15,-2-3 2 0,5-2-1 0,0-2 2 16,1-3-3-16,2-2-1 0,1 0 0 16,0-1-5-16,1-1-2 0,0 0 1 0,0 0 7 15,0 0 4-15,1 0 10 0,0-3-1 0,2-2-6 16,1-2-2-16,1-2-10 0,2-3 1 16,3 0-5-16,-1 0-4 0,2 0 2 0,0 1-4 15,1 0 7-15,1 1-2 0,1-1 2 0,2 2-3 16,0 1 0-16,2 0 3 0,0 2 0 0,-1 1 3 15,1 1-4-15,-1 1-1 0,0 1-1 16,-2 1 1-16,1 1 3 0,-2 0 0 0,0 1 2 16,-1 2 0-16,-1-1 3 0,-3 2 4 0,1-1 2 15,-3 1 4-15,-1-1-2 0,-1 2 2 16,-1-2 1-16,-1 1 1 0,-1-2-3 0,-1 2-3 16,1 0-3-16,-1-2-6 0,-1 1 3 0,0-1-4 15,0-1-1-15,0 0-3 0,0-1-4 0,0 1-5 16,0-1-11-16,0 0-20 0,0 0-39 0,0 1-53 15,2 0-77-15,1 1-150 0,2-1-425 0,-3 1-894 16</inkml:trace>
        </inkml:traceGroup>
        <inkml:traceGroup>
          <inkml:annotationXML>
            <emma:emma xmlns:emma="http://www.w3.org/2003/04/emma" version="1.0">
              <emma:interpretation id="{D60AAAA5-FA34-4985-9D0A-D4467EC1E7E1}" emma:medium="tactile" emma:mode="ink">
                <msink:context xmlns:msink="http://schemas.microsoft.com/ink/2010/main" type="inkWord" rotatedBoundingBox="23033,2399 25014,2377 25019,2887 23039,2909"/>
              </emma:interpretation>
              <emma:one-of disjunction-type="recognition" id="oneOf15">
                <emma:interpretation id="interp19" emma:lang="" emma:confidence="0">
                  <emma:literal>eliding</emma:literal>
                </emma:interpretation>
                <emma:interpretation id="interp20" emma:lang="" emma:confidence="0">
                  <emma:literal>eliciting</emma:literal>
                </emma:interpretation>
                <emma:interpretation id="interp21" emma:lang="" emma:confidence="0">
                  <emma:literal>emidine</emma:literal>
                </emma:interpretation>
                <emma:interpretation id="interp22" emma:lang="" emma:confidence="0">
                  <emma:literal>etidocaine</emma:literal>
                </emma:interpretation>
                <emma:interpretation id="interp23" emma:lang="" emma:confidence="0">
                  <emma:literal>eigenline</emma:literal>
                </emma:interpretation>
              </emma:one-of>
            </emma:emma>
          </inkml:annotationXML>
          <inkml:trace contextRef="#ctx0" brushRef="#br0" timeOffset="195400.0572">7583 2227 2502 0,'0'0'143'0,"0"0"-74"15,0 0-36-15,0 0 12 0,0 0 25 0,0 0 20 16,0 0 4-16,0 0-17 0,0 0-16 16,0 0-10-1,92-21-8-15,-71 14-4 0,2 0-1 0,0-2 0 16,0 0-6-16,0-1-2 0,-2 1 0 0,-3 1-4 16,1-1 2-16,-4 0-3 0,-4 1-5 0,-3 0 1 0,-1 2 4 15,-2 2 4-15,-3-1 3 0,-1 0 1 0,-1 1-4 0,0 0-4 16,-2 0 0-16,-4 0-4 0,-2-1-5 0,0 2-4 15,-5 1-5-15,-3 0-4 0,-1 2 2 0,-4 0 1 16,-1 2-1-16,1 2 0 0,-1 2-2 0,0 0 0 16,1 2 1-16,4 0 0 0,0 2-2 0,2-1-3 15,2 1-1-15,2 0 1 0,1-1-1 16,3 3 1-16,2 0-3 0,0 1 0 0,-1 0 2 16,5 1 1-16,1-1 0 0,0 0-1 0,0-2 4 15,7 1-7-15,0-1 5 0,3-2 2 16,3 1-11-16,2-3 11 0,1 0-1 0,1-3 1 15,2 0 3-15,-1-3 3 0,-1 0-3 0,1-1-1 16,-2 0 10-16,0-1-6 0,-2-1 3 16,-2-2 1-16,0 1 0 0,-2-1-4 0,-2 1 1 15,-1-2 1-15,-1 2-13 0,-1 0 11 0,-1-1-3 16,0 1 0-16,-1-1 6 0,-2 2-4 0,0 0-2 16,2 0-1-16,-3 1 5 0,1-1-10 0,0 0-3 15,-1 0-11-15,1 1-24 0,0-2-18 0,-1 0-34 16,3 0-54-16,1-1-93 0,0 2-224 0,-2 0-1294 15</inkml:trace>
          <inkml:trace contextRef="#ctx0" brushRef="#br0" timeOffset="195725.1873">8170 1961 2268 0,'0'0'223'0,"0"0"-54"16,0 0-46-1,0 0-32-15,0 0-19 0,0 0-7 16,0 0 0-16,0 0 2 0,0 0-12 0,0 0-6 16,0 0-7-16,0 0-3 0,0 0 3 0,0 0 0 0,-50 56-2 15,34-35-4-15,1 2 2 0,-4 0-5 0,2 1 0 0,-3-2-1 16,1 0-5-16,0-3-3 0,2-2 0 0,1-1-1 15,1-2-8-15,2-1 1 0,2-2-4 0,2-2-4 16,1-1 1-16,2-1-5 0,0-2-4 16,4-1 0-16,-2-1-2 0,3-1-2 0,0 0-2 15,1-2-12-15,0 0-19 0,0 0-29 0,1 0-33 16,5 0-55-16,3 0-94 0,-1 0-251 16,-2 0-1180-16</inkml:trace>
          <inkml:trace contextRef="#ctx0" brushRef="#br0" timeOffset="195932.3329">8245 2094 2578 0,'0'0'153'16,"0"0"-77"-16,0 0-20 0,0 0 7 0,0 0 28 16,0 0 19-16,0 0 7 0,0 0-4 0,0 0-21 15,0 0-19-15,0 0-24 0,0 0-13 0,-78 90-11 16,58-70-9-16,3 0-4 0,0-2-9 0,1 0 2 15,3-3-4-15,0-4 2 0,4-3 1 0,2-3-6 16,4-1 0-16,-1-2-18 0,4-2-23 0,0-1-50 0,6-6-73 16,2-2-130-1,0 1-335-15,-1 0-1035 0</inkml:trace>
          <inkml:trace contextRef="#ctx0" brushRef="#br0" timeOffset="196818.9904">8479 2174 1501 0,'0'0'314'0,"0"0"-63"0,0 0-18 16,0 0-4-16,0 0-21 0,0 0-31 15,0 0-36-15,0 0-19 0,0 0-13 0,0 0-17 0,0 0-9 16,0 0-10-16,0 0-8 0,0 0-6 0,69-85-8 0,-71 79-8 16,-3 0-6-16,-2 0-2 0,0 1-3 0,-3 0-5 15,-3 0-4-15,1 2-5 0,-4 1-3 16,-2 1 0-16,0 1-2 0,-2 2-4 0,-2 4-2 15,0 1-1-15,3 0 0 0,-3 3 1 0,0-1 0 16,1 4-4-16,4-2 0 0,2 1-3 0,4 1 0 16,0 0 2-16,4 0-2 0,3 1-2 0,0 2 0 15,3-2 1-15,1 0 1 0,0 0 0 0,6-3 0 16,1 0-1-16,2-2 0 0,4-1 0 0,-2-2 3 16,4-1 0-16,1-2-3 0,0-1 5 0,-1-1-4 15,2-1-5-15,-4 0 8 0,1 0-4 16,-5 0-1-16,2-2 7 0,-4 0-4 0,-2 0 1 15,1 0 0-15,-2 0-1 0,0 0-13 0,-2-2-9 16,3-1-23-16,-2 1-38 0,2-3-40 0,1-1-71 16,0-2-105-16,-2 2-274 0,-3 2-1139 0</inkml:trace>
          <inkml:trace contextRef="#ctx0" brushRef="#br0" timeOffset="196126.9518">8344 1986 2692 0,'0'0'381'0,"0"0"-235"0,0 0-36 0,0 0-13 16,0 0-3-16,0 0-3 0,0 0-4 16,0 0-7-16,0 0-13 0,0 0-15 0,0 0-11 15,0 0-10-15,0 0-12 0,0 0-12 0,-19-23-4 16,19 23-6-16,0 0 4 0,0 0-3 0,0 0-8 16,0 0-9-16,0 0-19 0,0 0-24 0,1 0-30 15,1 0-45-15,4 3-74 0,2 2-161 0,-2-2-457 16,-2 0-870-16</inkml:trace>
          <inkml:trace contextRef="#ctx0" brushRef="#br0" timeOffset="197254.3563">8540 1912 2825 0,'0'0'157'16,"0"0"-36"-16,0 0-38 0,0 0-20 0,0 0-6 16,0 0-2-16,0 0-6 0,0 0-4 15,0 0-4-15,0 0-1 0,0 0-2 0,0 0-5 16,0 0-5-16,0 0-8 0,4 37 1 0,4-27-1 16,2-1 3-16,0-1-2 0,4-2-2 0,1 0 0 15,0-3-8-15,0 0 8 0,1-1-4 0,1-2-2 16,-2 0-1-1,1 0-6-15,-2 0-2 0,0 0-3 16,0-1-6-16,0 0-13 0,-2 0-7 0,-2 1-14 0,-1 0-20 16,-5 0-21-16,2 0-38 0,-5 1-43 0,0 3-38 15,0 1-44-15,-1 2-74 0,-1 0-129 0,-1 2-174 16,-4 0 54-16,3-1 90 0,-2-2 108 0,3-1 255 16,-1-1 107-16,1-1 56 0,1-1 205 15,-1 2 106-15,-2-1 43 0,1 1 51 0,-1 0-38 16,1 1-63-16,-3 0-67 0,2 0-63 0,-2 1-47 15,-1 3-37-15,-1-2-25 0,-1 3-14 0,-2 1-14 16,3-1-10-16,-2 2-8 0,0 0-12 0,-1 0-10 16,0 2-3-16,-3 0-11 0,0 0-7 15,0 0-7-15,2-1-10 0,0-2 0 0,2-2 2 0,2-3 0 16,3-1-2-16,2-3-1 0,0-1-3 0,3-1-8 16,0 0-3-16,0 0-14 0,0 0-19 15,4 0-22-15,0-3-29 0,6-4-46 0,3 0-81 16,7-5-144-16,-4 4-351 0,-4 1-938 0</inkml:trace>
          <inkml:trace contextRef="#ctx0" brushRef="#br0" timeOffset="197839.614">8853 2123 2981 0,'0'0'134'0,"0"0"-29"0,0 0-8 15,0 0 7-15,0 0-1 0,0 0-12 0,0 0-13 16,0 0-11-16,0 0-17 0,0 0-12 16,0 0-15-16,0 0-10 0,0 0-4 0,0 0-1 15,-77 71 0-15,60-54-2 0,-1 1 1 0,4-4-9 16,3-2 7-16,1-5 0 0,4 0 1 0,1-5 3 16,4 0-8-16,0-2 0 0,1 2 1 15,0-2 4-15,0 0-3 0,0 0-2 0,2 0-3 16,2-4-6-16,0-1 8 0,7-2-2 15,2-4 2-15,6-1-3 0,2-2-2 0,1-1 0 16,0 2 3-16,-1 0 8 0,1 3-10 16,-4 1 2-16,1 1-3 0,-2 3-3 0,-2 0 9 0,-1 2-2 15,-3 1-1 1,0 1-2-16,-2 1 3 0,-1 0 2 0,-1 0 0 0,0 0 5 16,-1 3-9-16,0 0 2 0,-2 0 2 0,1 3 3 15,-3-1 0-15,0 1 1 0,-2 2 3 16,0 0-1-16,0 0 10 0,0 2 2 0,-3 1 2 15,-2 0-2-15,-2 0-2 0,1 0 0 0,-3 1-2 16,0-1 0-16,-1-1-9 0,-2 0-2 0,2-3-4 16,1 0 0-16,1-4 0 0,3 0 0 15,1-2 0-15,2-1 0 0,2 0-18 0,0 0-19 16,0 0-35-16,6-2-48 0,3-3-46 0,10-2-73 16,0-2-133-16,0 2-452 0,-8 2-871 0</inkml:trace>
          <inkml:trace contextRef="#ctx0" brushRef="#br0" timeOffset="197394.9542">8859 1998 2560 0,'0'0'301'0,"0"0"-112"0,0 0-48 0,0 0-20 16,0 0-25-16,0 0-13 0,0 0-19 15,0 0-14-15,0 0-18 0,0 0-19 0,0 0-21 16,0 0-38-16,0 0-34 0,-29-41-44 0,33 47-67 15,1 3-138-15,1-1-433 0,-4-2-877 0</inkml:trace>
          <inkml:trace contextRef="#ctx0" brushRef="#br0" timeOffset="198283.3509">9309 2174 3166 0,'0'0'135'0,"0"0"-29"0,0 0 0 0,0 0 12 16,0 0-10-16,0 0-17 0,0 0-9 16,0 0-19-16,0 0-13 0,0 0-6 0,0 0-18 15,0 0-26-15,0 0 0 0,0 0 0 0,-43-70 0 16,28 62 0-16,4 3 0 0,-3 3 0 0,0 0 0 15,-2 2 0-15,-1 0 0 0,-3 4 0 16,3 1 0-16,0 4 0 0,2-3 0 0,1 2 0 16,0 1 0-16,2 1 0 0,2-1 0 15,1 3 0-15,3 0 0 0,3 0 0 0,1 1 0 0,0-2 0 0,2-1 0 16,5-2 0-16,2-2 0 0,3 0 0 16,1-4 0-16,1 0 0 0,4 0 0 0,-1-2 0 15,4 0 0-15,-2-2 0 0,0-1 0 0,0-3 0 16,0 1 0-16,0-1 0 0,-5 0 0 0,-1 2 0 15,-3-1 0-15,-4 2 0 0,1 0 0 0,-2 0 0 16,0 2 0-16,-1-1 0 0,0 2 0 16,-2 0 0-16,0 0 0 0,-2 0 0 0,-5 3 0 15,-1 4 0-15,-7 2 0 0,-1 2 0 0,0 4 0 16,-2 1 0-16,0 2 0 0,4 0 0 16,1 1 0-16,2 0 0 0,2-1 0 0,4-1 0 15,1-2 0-15,4-2-12 0,0-3-19 0,8-3-16 16,3-2 4-16,7-4-3 0,4-1-24 0,2-1-13 15,0-5-19-15,-3 2-48 0,0-2-44 16,0 0-73-16,-4 1-230 0,-6 2-1144 0</inkml:trace>
          <inkml:trace contextRef="#ctx0" brushRef="#br0" timeOffset="194899.8155">7353 2176 1572 0,'0'0'425'0,"0"0"-148"0,0 0-58 15,0 0-37-15,0 0-25 0,0 0-25 0,0 0-22 16,0 0-24-16,0 0-16 0,0 0-20 0,0 0-15 0,0 0-14 15,11-33-5-15,-11 33 0 0,0 4-3 0,-2 0 11 0,1 4-7 16,-1 1-3-16,-1 3-1 0,-1 1-5 16,-1 1 4-16,2 1-6 0,-3 1-2 0,3-2-8 15,-1-1 6-15,3-3 0 0,1-2-2 0,0-3 7 16,0-1-12-16,1-2 4 0,5 1 0 0,-3-1 3 16,3-1-2-16,1-1-1 0,1 0 0 15,0 0-6-15,1-3 10 0,2 0 1 0,-1-2 1 16,-2 0 0-16,4-1-4 0,-1-1 3 0,2-2 2 15,2-1 6-15,0-1-6 0,2-1 2 16,-1 0-1-16,3-1 0 0,-1 2 6 0,-2-1-4 16,0 2 0-16,-2 1-2 0,0 1 4 0,-4 1 2 15,-3 3 2-15,0 0 1 0,-2 1-2 0,-3 2 2 16,-1 0-2-16,-1 1-5 0,0 0 0 0,0 0-4 16,0 0-3-16,0 0 1 0,0 0-6 0,0 0-6 15,0 0-12-15,0 0-20 0,0 0-31 16,0 1-27-16,0 2-55 0,0 3-107 0,2-1-317 15,0-1-1086-15</inkml:trace>
        </inkml:traceGroup>
      </inkml:traceGroup>
    </inkml:traceGroup>
    <inkml:traceGroup>
      <inkml:annotationXML>
        <emma:emma xmlns:emma="http://www.w3.org/2003/04/emma" version="1.0">
          <emma:interpretation id="{11F13D33-8F8F-45F6-9D80-1E422665404A}" emma:medium="tactile" emma:mode="ink">
            <msink:context xmlns:msink="http://schemas.microsoft.com/ink/2010/main" type="paragraph" rotatedBoundingBox="15993,3305 23880,3144 23903,4278 16016,44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E2E70BA-547A-4908-8728-9A50DA5538D5}" emma:medium="tactile" emma:mode="ink">
              <msink:context xmlns:msink="http://schemas.microsoft.com/ink/2010/main" type="line" rotatedBoundingBox="15993,3305 23880,3144 23903,4278 16016,4439"/>
            </emma:interpretation>
          </emma:emma>
        </inkml:annotationXML>
        <inkml:traceGroup>
          <inkml:annotationXML>
            <emma:emma xmlns:emma="http://www.w3.org/2003/04/emma" version="1.0">
              <emma:interpretation id="{1D210423-B3CA-492A-9F9C-FF8A2CDA6A20}" emma:medium="tactile" emma:mode="ink">
                <msink:context xmlns:msink="http://schemas.microsoft.com/ink/2010/main" type="inkWord" rotatedBoundingBox="15993,3305 19171,3240 19194,4374 16016,4439"/>
              </emma:interpretation>
            </emma:emma>
          </inkml:annotationXML>
          <inkml:trace contextRef="#ctx0" brushRef="#br0" timeOffset="208974.6491">547 3447 350 0,'0'0'180'0,"0"0"43"16,0 0 52-16,0 0 14 0,0 0-18 0,0 0-25 15,0 0-27 1,0 0-30-16,0 0-20 0,0 0-13 0,0 0-23 0,0 0-16 16,15-73-17-16,-7 65-17 0,1-1-6 0,2 2-5 0,-3 1-7 15,-2 2-7-15,-2 1-7 0,-1 2-7 16,-2 1-7-16,-1 0 4 0,0 6 2 0,0 1 3 16,-3 4 2-16,-2 4 1 0,-6 4-8 0,-3 4-8 15,-2 3-9-15,-2 3-8 0,-3 0 0 16,-2 3-2-16,0-1 5 0,0-3-7 0,0-4-2 15,1-1 6-15,2-6 1 0,3-2 6 0,3-3-8 16,2-1-7-16,0-5-7 0,5 1 4 16,0-2 6-16,3-1-5 0,-2-1 1 0,4-1-9 15,0-2-3-15,-1 0 0 0,3 0-13 0,0 0-30 16,1-5-40-16,5-3-49 0,5-3-75 0,5-4-142 16,-3 2-436-16,-2 3-897 0</inkml:trace>
          <inkml:trace contextRef="#ctx0" brushRef="#br0" timeOffset="209490.3316">528 3343 899 0,'0'0'333'0,"0"0"-27"16,0 0-31-16,0 0-50 0,0 0-28 0,0 0-12 16,0 0-10-1,0 0-15-15,0 0-19 0,0 0-17 16,0 0-16-16,0 0-23 0,0 0-21 0,0 0-20 0,-26-24-12 0,38 22-2 16,2 1-1-16,3 1 2 0,1 0-8 0,4 2-5 15,0 2-4-15,-4 2-5 0,3-1 0 16,-4 2-1-16,0 2-5 0,-2-1-2 0,-2 0 6 15,1 0 0-15,-2 1 6 0,-1-1 2 0,-2 0-3 16,0 0 1-16,-1 1 0 0,-3 0 0 0,2 2-4 16,-5-1-2-16,2 2 2 0,-3-1 1 15,-1 0 5-15,0 0 3 0,-5-2-6 0,2 1 2 16,-3-2 0-16,-2-1 0 0,0 1 7 0,-4-2-6 16,1 0-5-16,-4-1-1 0,0-2 1 0,-2 0 5 15,0-2 0-15,-2-1 1 0,1 0-4 0,-2-1 2 16,1-4 7-16,-2 0-4 0,1 0 1 0,2 0-4 15,0-2-2-15,1 2-1 0,0 0 5 16,3 0-1-16,1 0-7 0,0 1 4 0,1 0-3 16,2 1 2-16,2 0-1 0,0 1-4 0,2 0-7 0,2 0-5 15,1 1 9-15,2 0-6 0,1 1-5 16,0-1-4-16,4 1-24 0,3 0-10 0,5 0-14 16,3 3-24-16,5 1-56 0,5 0-83 0,-7-1-234 15,-4-1-1300-15</inkml:trace>
          <inkml:trace contextRef="#ctx0" brushRef="#br0" timeOffset="210082.5668">836 3562 2033 0,'0'0'304'0,"0"0"-66"0,0 0-68 0,0 0-38 16,0 0-14-16,0 0-3 0,0 0-2 0,0 0-1 15,0 0-3-15,0 0-10 0,0 0-20 0,0 0-16 16,0 0-19-1,10-63-8-15,-14 63-1 0,-2 0-8 0,-2 0-3 0,-3 5-7 0,-1 0 0 16,-2 3 3-16,0-1 0 0,1 4 1 0,1-1-9 16,-2 2-3-16,4 0 3 0,-2 0-1 15,3 1-2-15,1 1-3 0,0 1-5 0,2 0 0 16,1 0 3-16,2 1 1 0,2 0-1 0,1 0-8 16,2 0 2-16,4-1 2 0,3-3 2 0,4 0 2 15,-1-4-9-15,4-4 1 0,2-3 2 16,1-1 2-16,1-2 1 0,2-4-2 0,0-2-3 15,-2-1 2-15,1-2 5 0,0-1 3 0,-1-2-2 16,-2 0-5-16,-2 0 2 0,-1 0-2 16,-2-1 2-16,-3 0 6 0,-2 0 1 0,-1 1-4 15,-4-1 5-15,-2 0 1 0,-1 2-3 0,0-1 10 16,-4 2 0-16,-3-1-17 0,-1 4 0 0,-4-1 0 16,1 2 0-16,-4 1 0 0,0 2 0 15,0 2 0-15,-1 1 0 0,-1 1 0 0,-1 1 0 16,0 1 0-16,-1 3 0 0,0 1 0 0,0 2 0 15,0 2 0-15,3-1 0 0,0 3 0 0,0 1 0 16,2 1 0-16,0 0 0 0,4-1 0 16,-2 2 0-16,3 0 0 0,3-1 0 0,3-1 0 15,3 0-14-15,0-1-74 0,7 0-43 0,3-3-66 16,1-1-182-16,-3-3-1417 0</inkml:trace>
          <inkml:trace contextRef="#ctx0" brushRef="#br0" timeOffset="210941.2127">985 3566 1541 0,'0'0'407'0,"0"0"-76"16,0 0-80-16,0 0-60 0,0 0-39 0,0 0-22 16,0 0-14-1,0 0-16-15,0 0-9 0,0 0-14 0,0 0-11 16,0 0-1-16,0 0-5 0,0 0 1 0,73-42-2 0,-76 61-9 15,-6 5-9-15,-1 3-15 0,-2 1-11 0,-2 2-2 16,-3 3-1-16,-3 2-2 0,1 0 2 16,-2 1-10-16,0-3 2 0,-1-2 6 0,5-4 1 15,2-4 4-15,1-6-1 0,3-4-5 0,2-4 4 16,4-4 2-16,0-1-3 0,5-2 0 16,-1-2-6-16,1 0 0 0,0-3 1 0,0-5 3 15,2-4-4-15,5-5-8 0,4-6 1 0,2-3-1 16,4-3 5-16,2-2-1 0,3-3-1 0,1 1-8 15,2-1 2-15,2 0 7 0,-1 2 1 0,3 1 3 16,-4 3-6-16,2 2-2 0,-3 2-2 16,1 4 8-16,-2 2 1 0,-1 4-10 0,-1 1 5 15,-4 3-6-15,1 1 6 0,-1 3 4 0,-2 1-2 16,-3 2 4-16,1 2-12 0,0 1 7 0,-2 0 0 16,-3 2-4-16,2 3 6 0,0 0-5 0,-3 2 1 15,-1 2 2-15,-1 0 5 0,1 3-6 16,-3-1 0-16,1 2-5 0,-4 0 2 0,0 2 10 15,0-1-1-15,0 0 0 0,-4 0-10 0,0 0 3 16,-3-3-2-16,0 2 7 0,-2-2 9 0,-2-1-15 16,1 0 5-16,-4-3 1 0,3 0-3 15,-4-1 2-15,0 0 2 0,-1-1-10 0,-2-3 5 16,1 1 10-16,1-1-4 0,-1-2 1 0,-2 0-1 16,2 0-2-16,0 0-4 0,-1-1 0 0,1-2 0 15,1 2 0-15,1-2 0 0,0 0 0 16,2 0 0-16,-1 1 0 0,2-2 0 0,2 0 0 15,0 1 0-15,1-1 0 0,5 2 0 16,-2 0 0-16,5 0 0 0,0-1 0 0,1 1 0 16,3-2 0-16,8-1-44 0,6-1-45 0,5-2-34 15,9 0-84-15,-7 3-172 0,-7 1-1419 0</inkml:trace>
          <inkml:trace contextRef="#ctx0" brushRef="#br0" timeOffset="211734.5808">1516 3440 1793 0,'0'0'281'0,"0"0"-40"15,0 0-48-15,0 0-22 16,0 0-10-16,0 0-1 0,0 0-15 16,0 0-13-16,0 0-15 0,0 0-20 0,0 0-7 0,0 0-27 15,0 0-14-15,0 0-12 0,0-40-12 0,-4 48 1 16,-5 3-8-16,-2 4 2 0,-5 2-7 0,1 3 8 16,-2 1-1-16,-3 3 0 0,1 0-3 15,-1 0-13-15,-2 0 5 0,4-1-5 0,-2-2-1 16,4-4 2-16,3-3-5 0,3-5 3 0,3-2 2 15,4-3 7-15,3-4-7 0,0 0 2 16,0 0-1-16,0-3-4 0,3-5 5 0,4-2-3 16,4-4-8-16,2-3 4 0,3-1-1 0,3 0 1 15,-2 2 5-15,-1 1-5 0,-1 1-4 0,0 3 4 16,-2 4-1-16,-3-1 3 0,-3 4-1 0,2 3-3 16,-1 0-3-16,0 1 5 0,3 1 4 0,-2 4 1 15,0 3-3-15,0 0-5 0,0 2 3 0,2 1-1 16,-3 2 9-16,1 0-3 0,-2-1-8 15,1 2 1-15,-2-2-3 0,1 0 7 0,-4-1 1 16,4-3 0-16,-4-1-7 0,1 0 1 0,-4-1 6 16,3-1 1-16,-1-2 4 0,0 0-9 0,-2 0 2 15,1-3-6-15,-1 0 7 0,0 1 1 16,0-1-7-16,0 0 2 0,0 0-3 0,0 0 5 16,0 0-3-16,0-1-5 0,1-3-24 0,1-1-31 15,3-3-20-15,1-2-38 0,3-1-31 0,1-3-29 16,3-1-39-16,2 0-37 0,0-2-44 0,0 0-41 15,0 1-1-15,-2 1 45 0,-2 0 78 16,1 2 99-16,-3 1 74 0,-1 2 54 0,-2 1 62 16,-2 0 89-16,1 2 94 0,-4 1 72 0,3 1 25 15,-3-1-37-15,-1 3-60 0,0 0-54 0,0 1-39 16,0 1-31-16,0 1-24 0,0 0-24 16,-3 0-22-16,1 4-11 0,-5 3 0 0,-1 2 0 15,-1 4-6-15,-3 1-2 0,1 2-7 0,-3-1-4 16,-1 2 7-16,1-1-9 0,3 0-8 15,-3-2-8-15,1-1 0 0,3-1-3 0,0-1 2 16,0 0-1-16,2-2-13 0,0 0 5 0,1-1 3 16,2-1 4-16,-1-3 1 0,1 0-5 0,2-1-4 15,-2-1-5-15,3-1 9 0,-3 0-2 0,4 0-6 16,0-1-6-16,0 0-9 0,1 0-16 16,0 0-24-16,2-3-36 0,5-4-72 0,6 0-118 15,-3 0-547-15,-1 2-929 0</inkml:trace>
          <inkml:trace contextRef="#ctx0" brushRef="#br0" timeOffset="212263.3706">1999 3300 586 0,'0'0'628'0,"0"0"-241"16,0 0-72-16,0 0-68 0,0 0-43 15,0 0-28-15,0 0-28 0,0 0-26 0,0 0-16 16,0 0-8-16,0 0 0 0,0 0-1 15,0 0-6-15,0 0-11 0,30-1-12 0,-47 23-11 16,0 2-8-16,-4 2-10 0,2 2-8 0,-5 0-1 16,1 2-5-16,1-2-1 0,-1-1-6 15,2-2-5-15,3-3 2 0,1-3 2 0,4-3 1 16,2-2-7-16,2-6-6 0,3 0-8 0,3-3 5 16,1-2 4-16,-1-2 1 0,3-1-7 0,0 0-20 15,0 0-10-15,4-1-20 0,3-4-12 0,3-2-29 16,4-1-53-16,3-2-75 0,3-1-170 15,-4 2-359-15,-5 3-879 0</inkml:trace>
          <inkml:trace contextRef="#ctx0" brushRef="#br0" timeOffset="212831.7103">2345 3440 1985 0,'0'0'237'0,"0"0"-59"15,0 0-25-15,0 0 0 0,0 0 3 0,0 0-9 16,0 0-11 0,0 0-12-16,0 0-14 0,0 0-25 15,0 0-20-15,0 0-2 0,0 0-9 0,0 0 1 0,46-40-6 16,-46 35-12-16,-6 0-5 0,-1 1-4 0,-2-2 1 15,-2 2-10-15,-5 1-2 0,-3 1-6 0,-3 1-8 16,-2 1 9-16,-1 3-3 0,-4 4-3 0,-1 2-4 16,-1 2 1-16,1 1 3 0,1 3 4 15,2-1 7-15,-1 2-9 0,6 0-3 0,3-1 4 16,3 1-1-16,2 0 1 0,3 1 1 0,3-1-13 16,4-1-5-16,1-2 7 0,3 0-7 0,4-3 6 15,5-3-1-15,3-3-3 0,4-3 4 16,2-1 3-16,6-5-4 0,3-2-1 0,-1-2 2 0,4-1-4 15,-2-1 7-15,-2 0 0 0,2-2-6 16,-3 1-3-16,-2 0 2 0,-1-1 3 0,-5 3 3 16,-3 1 4-16,-2 2-7 0,-4 2 5 0,-4 1-2 15,0 1 6-15,-3 2 9 0,0 1-8 0,-1 0 2 16,0 0-6-16,0 0 6 0,0 0-1 0,-1 1-5 16,-4 4 2-16,2 0-10 0,-4 3 10 15,-1 3-2-15,-4 0 9 0,4 2-3 0,-1 0-10 16,1 2 13-16,1-1-13 0,-1-3 7 0,2 2-4 15,3-2-7-15,-2-2 0 0,3-1 4 16,2-2 2-16,0-2-8 0,1-2 5 0,5-2-9 16,1 0-4-16,2 0 0 0,3-4-7 0,1-3-15 15,6-2-25-15,-1 0-30 0,4-2-68 16,0 1-112-16,-6 2-483 0,-3 3-1004 0</inkml:trace>
          <inkml:trace contextRef="#ctx0" brushRef="#br0" timeOffset="213594.3162">2628 3475 342 0,'0'0'468'0,"0"0"-197"0,0 0 3 16,0 0-6-16,0 0 4 0,0 0-18 15,0 0-24-15,95-20-32 0,-87 18-32 0,0-1-21 16,-2 1-14-16,-2-1-13 0,2 0-8 0,-4 1-8 16,2-2-17-16,-3 0-14 0,-1 1-9 0,0-1-9 0,-1 1-6 15,-4-2-3-15,-2 0-5 0,-1 0-9 16,-2 0-6-16,-4 1-2 0,-2 1-4 0,-2 1-3 15,0 2 4-15,-3 0-2 0,3 0 0 0,-1 3 9 16,2 1-6-16,-1 0-5 0,3 2-5 0,-1 1 1 16,2 1-7-16,-1 1 5 0,0 0 2 15,1 2-13-15,0 0 3 0,4 1 3 0,1 0-1 16,2 0 6-16,2 2-6 0,3-2-6 0,2 2-1 16,0 1 9-16,2-1-2 0,5 1 0 0,1-1-5 15,5-2-9-15,2-2 4 0,1-3 7 16,4-3 0-16,1-3-4 0,4-1-2 0,1-1-1 15,2-6 1-15,-2 0 10 0,2-1 0 0,-3-1-9 16,2 0 1-16,-3-2 2 0,-2 0 1 0,-1 0 3 16,-1-1 0-16,-2 1 0 0,-1-2-6 0,-6 3 6 15,2-1 1-15,-6 1-4 0,0 3 5 16,-4-1-2-16,1 2-2 0,-3 1 3 0,-1 1 7 16,0 2-5-16,0 0 3 0,-1 1 5 0,-3-1-6 15,1 2 3-15,-1 0-1 0,-3 2-6 16,3 1-2-16,-3 2 2 0,-1 3-1 0,-3 1-6 15,2 1 6-15,0 3-4 0,-4-1 0 0,4 1 9 16,-1 1-3-16,-1 1-3 0,3-2 2 0,1-1-3 16,3-2-3-16,0-2 8 0,2-2-5 15,1-3-8-15,1-1 1 0,0-2-13 0,3 0-14 16,4-1-16-16,7-5-39 0,2-4-52 0,6-3-87 16,1-2-172-16,-5 3-436 0,-4 2-876 0</inkml:trace>
          <inkml:trace contextRef="#ctx0" brushRef="#br0" timeOffset="214048.5501">3032 3445 2739 0,'0'0'213'0,"0"0"-75"16,0 0-50-16,0 0-12 0,0 0 2 0,0 0 4 15,0 0-7-15,0 0-16 0,0 0-15 0,-67 105-11 16,54-80-15-16,-2 2-2 0,-2 1-14 16,0-1-5-16,1 1 8 0,1 0-2 0,-1-1 4 15,1-2-8-15,0-2 1 0,0-3 1 0,4-4 5 16,-2-4 9-16,3-3-5 0,2-3 5 16,1-2 5-16,0-2 10 0,1-1 5 0,0-1-2 15,3 0-12-15,-3-5-12 0,4-1 5 0,-2-1-3 16,3-5-2-16,1-1-13 0,0-4-20 0,7-3-27 31,5-2-31-31,4-2-64 0,5-2-132 0,-3 6-363 0,-5 7-1098 0</inkml:trace>
          <inkml:trace contextRef="#ctx0" brushRef="#br0" timeOffset="213750.5331">3027 3331 2796 0,'0'0'236'0,"0"0"-65"0,0 0-39 15,0 0-27-15,0 0-12 0,0 0-15 0,0 0-13 16,0 0-14-16,0 0-11 0,0 0-10 16,0 0-20-16,0 0-17 0,0 0-17 0,0 0-23 15,-62-15-34-15,67 21-62 0,3 1-119 0,-3-1-358 16,-2-3-1102-16</inkml:trace>
          <inkml:trace contextRef="#ctx0" brushRef="#br0" timeOffset="214690.3473">3314 3464 2743 0,'0'0'238'0,"0"0"-79"16,0 0-47-16,0 0-16 0,0 0-11 0,0 0 0 0,0 0-1 0,0 0-5 16,0 0-11-16,0 0-11 0,0 0-16 15,0 0-1-15,0 0-10 0,6-93-11 0,-12 87 3 16,-2 0-13-16,-3 2 8 0,-1 2 2 0,-4 1-2 15,0 1 0-15,-3 2-7 0,0 3 3 0,-3 3-5 16,0 2 13-16,3 2-15 0,-1 0-6 16,2 2 0-16,2 2 0 0,2-1 0 0,1 1 0 15,1 1 0-15,3-2 0 0,1 1 0 0,4-2 0 16,2 2 0-16,2-4 0 0,1-1 0 0,5-3 0 16,5-4 0-1,3-2 0-15,3-2 0 0,4-3 0 0,2-5 0 16,2-2-11-16,2-2 5 0,0 0 2 0,-2-2 6 0,0 1-9 15,-5-1-2-15,1 1 9 0,-4 0-5 0,0 1 9 16,-4 0-4-16,-2 3-3 0,-4 1 1 16,-3 2 4-16,-1 3 4 0,-3 0-4 0,0 1 4 15,0 0-6-15,-4 2 2 0,-3 0 7 0,-2 2-4 16,-3 5-4-16,1 3-2 0,-2 1 1 0,-1 2 4 16,4 2 1-16,-1 0-5 0,2-1 0 15,2 1 0-15,3-1 0 0,-1 1 0 0,4 0 0 16,0-2 0-16,1-1 0 0,0-3 0 0,5-1 0 15,3-3 0-15,2-4-3 0,3-1-4 16,3-1-5-16,2-6-5 0,3 0 0 0,1-2-13 0,0 0-12 16,-3-1-13-16,1 1-12 0,-3 0-29 0,-1 3-66 15,-3 0-158-15,-5 3-1458 0</inkml:trace>
          <inkml:trace contextRef="#ctx0" brushRef="#br0" timeOffset="214278.5933">3222 3282 2123 0,'0'0'894'0,"0"0"-708"0,0 0-51 0,0 0-29 15,0 0-21-15,0 0-4 0,0 0-8 0,0 0-11 16,0 0-10-16,0 0-11 0,0 0-6 0,0 0-17 16,0 0-12-16,0 0-21 0,-55-3-23 15,54 8-22-15,1 2-44 0,0 0-69 0,3 0-137 16,2-2-488-16,-3-2-922 0</inkml:trace>
          <inkml:trace contextRef="#ctx0" brushRef="#br0" timeOffset="201927.9662">761 2903 2869 0,'0'0'242'0,"0"0"-94"0,0 0-30 0,0 0-23 16,0 0-17-16,0 0-6 0,0 0-5 16,0 0-6-16,0 0-4 0,0 0-5 0,-98-71-13 15,85 69-8-15,0-1-1 0,-1 2-8 0,1 0-1 0,0 1 0 16,-1 0-8-16,0 4-2 0,-3 1 5 0,0 2-6 31,-1 3-3-31,1 3 0 0,-1 1-6 0,-1 1 1 16,1 3 3-16,1-1-5 0,3 0 0 0,2 0 0 0,3 0 0 15,1-1 0-15,3 1 0 0,3-2 0 0,2-2 0 16,0 0 0-16,5-5 0 0,6-2 0 0,3-3 0 16,3-1 0-16,4-2-9 0,2-2 2 0,1-5 5 15,3 0 4-15,0-1-3 0,0-3-6 16,-1-1 0-16,-2 1 2 0,-2-2 8 0,-2 2-1 16,-3-2-5-16,-2 2-1 0,-5 0 1 0,0 1 5 15,-4 2 2-15,0 1 1 0,-5 3-6 0,2 0 1 16,-3 0 6-16,0 2-1 0,-1 0 1 15,-2 1-2-15,-2 1-4 0,1 0 3 0,-3 0 1 16,-1 5-1-16,-3 1-3 0,0 4 0 0,-3 2 0 16,2 1 0-16,0 2 0 0,1 1 0 0,0-1 0 0,3 1 0 15,2 1 0-15,3-2 0 0,0 0 0 16,1-2 0-16,2 0 0 0,2-3 0 0,2-1 0 16,2-2 0-16,1-1 0 0,2-2 0 0,-1 0 0 15,4-3 0-15,0-1 0 0,2 0 0 16,0 0 0-16,-3-4 0 0,2 0 0 0,-1-2 0 15,0 1 0-15,-1-1 0 0,0 0-16 0,-2 0-16 16,1 2-16-16,0-1-28 0,-1 0-58 16,2 1-114-16,-3 1-474 0,-3 2-1073 0</inkml:trace>
          <inkml:trace contextRef="#ctx0" brushRef="#br0" timeOffset="202124.7881">899 3137 3116 0,'0'0'332'0,"0"0"-212"0,0 0-31 0,0 0-24 15,0 0-4-15,0 0 1 0,0 0-4 16,0 0-10-16,0 0-21 0,0 0-11 0,0 0-13 16,0 0-6-16,0 0-27 0,0 0-53 0,-30 19-82 15,30-17-181 1,0 1-1132-16</inkml:trace>
        </inkml:traceGroup>
        <inkml:traceGroup>
          <inkml:annotationXML>
            <emma:emma xmlns:emma="http://www.w3.org/2003/04/emma" version="1.0">
              <emma:interpretation id="{5893A887-5AD5-42E6-A4CF-2C7ED67CAA4A}" emma:medium="tactile" emma:mode="ink">
                <msink:context xmlns:msink="http://schemas.microsoft.com/ink/2010/main" type="inkWord" rotatedBoundingBox="19445,3592 21521,3549 21531,4047 19455,4089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15422.0105">4062 3364 1460 0,'0'0'437'0,"0"0"-73"0,0 0-90 16,0 0-60-16,0 0-34 0,0 0-29 15,0 0-19-15,0 0-17 0,0 0-19 0,0 0-16 16,0 0-15-16,0 0-9 0,0 0-7 0,0 0-6 16,31-59-7-16,-38 54-2 0,-3 1-7 0,0-1-2 15,-4 2 2-15,0 0-8 0,-2 2 1 0,0 1-2 16,-4 0 2-16,2 2-3 0,-4 3 1 0,3 2-3 15,-2 0-8-15,0 0 6 0,1 2-4 16,0 1-2-16,3 1 5 0,-1 1-6 0,3 0-3 16,1 2 4-16,2 1-3 0,3 0-4 0,1 2 3 15,3-2-3-15,3 2 3 0,2-1 3 0,0-2-1 16,5-2-8-16,5-1 0 0,2-4 0 0,5 0 5 16,1-5 3-16,4-1-3 0,1-1 0 0,2-3-4 15,2-3 8-15,-1-1-1 0,-1 0-6 0,-1-2-2 16,-2-2-8-16,-1 1 2 0,-1-1-5 15,-2-1 2-15,1 0-11 0,-2-1-17 0,-1 0-14 16,-2 0-43-16,-2 1-53 0,-1 1-84 0,-2-1-176 16,-2 4-407-16,-3 3-877 0</inkml:trace>
          <inkml:trace contextRef="#ctx0" brushRef="#br0" timeOffset="215680.6942">4106 3131 2255 0,'0'0'282'0,"0"0"-37"15,0 0-86-15,0 0-33 0,0 0-18 0,0 0-9 16,0 0-11-16,0 0-8 0,0 0-6 0,0 0 0 16,0 0-8-16,0 0-17 0,0 0-7 15,0 0-11-15,-68 61-7 0,68-49-1 0,2 1-5 16,4-1-8-16,0-1-1 0,6-4 3 16,0-1 0-16,4-5 1 0,4-1-2 0,2 0-3 15,2-6-1-15,1-1 5 0,2-1-4 0,-2-1-7 16,0 0-4-16,0 0-2 0,-4-1-1 0,-2 3 6 15,-3-1-3-15,-2 2-16 0,-3-1-11 0,0 3-18 0,-2 0-26 0,-2 2-38 16,-3 0-59-16,1 1-81 0,-3 1-153 0,-1 0-339 16,0 0-878-16</inkml:trace>
          <inkml:trace contextRef="#ctx0" brushRef="#br0" timeOffset="216054.3129">4135 3393 2350 0,'0'0'193'0,"0"0"-46"0,0 0-38 0,0 0-11 16,0 0-6-16,0 0 4 0,0 0-3 0,0 0-9 16,0 0-6-16,0 0-13 0,0 0-13 0,100 34-13 15,-79-43-15-15,1-1-7 0,-1 1-1 16,-1-1 5-16,0-3-4 0,-3 2 4 0,-1 0-5 16,-4-1 2-16,-3 3 8 0,-2 1 2 0,-3 1-2 15,-4 1-5-15,0 2 3 16,-2 0-6-16,-6 1 6 0,-4 1-5 0,-2 2-8 15,-3 0 0-15,-3 5-1 0,-1 1 8 0,0 1 4 0,0 3 1 16,1 0-14-16,2 2 6 0,2-1 0 0,2 2 1 16,3-1 9-16,3 1-16 0,3-1-2 0,-2 0-1 15,5-1 1-15,2 0 3 0,0 0-1 16,5-3-2-16,2 1-8 0,2-1 10 0,3-3-2 16,3 1 1-16,3-3-3 0,2 0-7 0,2-1 6 15,1-2-4-15,-1 0 3 0,1 0-3 16,-3 0 0-16,2-1-4 0,-2-3-6 0,2-1-7 15,-1-1-16-15,0-1-21 0,1-1-30 0,-1 1-32 16,1-2-53-16,0 1-69 0,-2 0-98 0,1-1-174 16,-5 3-206-16,-7 2-694 0</inkml:trace>
          <inkml:trace contextRef="#ctx0" brushRef="#br0" timeOffset="216421.7989">4731 3339 1254 0,'0'0'587'0,"0"0"-99"15,0 0-124-15,0 0-97 0,0 0-66 0,0 0-40 16,0 0-30-16,0 0-27 0,0 0-12 0,0 0-19 15,0 0-17-15,0 0-7 0,0 0-7 0,0 0 1 16,-59-85-2-16,42 87-2 0,0 4-10 16,0 1-3-16,1 2-2 0,0 2-9 0,2 0-6 15,3 2-9-15,0 1 0 0,3-1-5 0,2 3 5 16,1-1 1-16,3 0-5 0,2-2 0 16,0-2-3-16,3 0 5 0,3-1 3 0,1-1 3 0,1-2-6 0,-2 1-2 15,2-1 3-15,-1 0-3 0,-2-1 6 0,0 1-4 16,-2-3-2-16,-1 0 0 15,-1-1 8-15,-1 0 0 0,0 0-1 16,-4-1 0-16,-2 0-2 0,-1 1 1 0,-4-2 6 0,0 2 0 16,-4-1-9-16,0-1 4 0,-1 1-3 0,0-2 0 15,-2 0 0-15,0 0 0 0,2 0 0 16,0 0 0-16,1-2 0 0,2 1 0 0,1-1 0 16,0 1 0-16,2-1 0 0,3 1 0 0,0 1 0 15,2-1 0-15,2 0 0 0,1 1 0 16,2-1 0-16,0 0 0 0,0 1 0 0,2 0 0 15,4-1 0-15,4 1-17 0,6-1-66 0,2 0-40 16,5-1-67-16,4-1-145 0,-8 1-586 0,-5 1-841 16</inkml:trace>
          <inkml:trace contextRef="#ctx0" brushRef="#br0" timeOffset="216902.8424">4926 3107 2167 0,'0'0'311'0,"0"0"-64"0,0 0-61 0,0 0-38 15,0 0-19-15,0 0-12 0,0 0-14 16,0 0-15-16,0 0-12 0,0 0-21 16,0 0-15-16,0 0-5 0,0 0 4 0,-4-13 0 0,-9 33 8 15,-3 4-2-15,-3 3-11 0,-1 6-5 16,-6 1-4-16,1 3-3 0,-3 2-5 0,0 2-3 0,-2 1-6 15,-1-1-5-15,2 0 6 0,4-4 2 0,3-6-7 0,6-6 1 16,5-11-4-16,5-6-1 0,4-6 8 0,2-1-3 16,0-1-4-16,0 0-9 0,4-5-1 0,4-6-2 15,5-3-3-15,2-6 2 0,3-2-12 16,3-4 2-16,0 1 5 0,1-2-2 0,-2 3 8 16,0 0 2-16,-2 1-2 0,-1 1 4 0,0 2 7 15,0 3 1-15,-3 2-7 0,0 1 5 0,-1 5-2 16,-1 1 2-16,-1 3 8 0,1 1-1 15,-2 1-6-15,1 2 1 0,-1 1 4 0,-1 0-2 16,0 2 4-16,1 4 1 0,-3 1-2 0,1 1 1 16,-1 1 6-1,-1 2 1-15,-3 1 1 0,0 0-1 0,-3 2 0 16,0 0-1-16,-3 2 3 0,-4 1 2 16,-2 1-9-16,-2-1 3 0,-1-1-9 0,-1 0 1 15,-1-2 2-15,1-3-5 0,2-1-1 0,1-4-3 16,0-2 5-16,2-1-3 0,2-1-4 0,1-2-14 15,3 0-29-15,2-4-38 0,4-3-58 16,6-3-94-16,0 2-226 0,-3 1-1311 0</inkml:trace>
          <inkml:trace contextRef="#ctx0" brushRef="#br0" timeOffset="217750.3112">5337 3384 1043 0,'0'0'986'0,"0"0"-732"0,0 0-46 16,0 0-21-16,0 0-15 0,0 0-14 0,88-56-21 16,-82 52-18-1,-3 0-14-15,0 0-12 0,-1 1-6 0,-2 0-15 16,0-2-15-16,0 0-16 0,-2 0-5 0,-2 0-6 0,-3-1 0 15,0 1-6-15,-2 0-1 0,0 0 3 0,-5 1-2 16,0 1 6-16,-2 2-12 0,0 1-2 16,-3 0-8-16,0 2 11 0,-1 2-6 0,1 3-6 15,-2 1 0-15,2 1-16 0,1 3 11 0,1 0 2 16,2 0 3-16,-1 1 0 0,4 2-6 0,1 1 3 16,4 0-3-16,1 1 10 0,4 0-8 15,0 2 0-15,2-2-5 0,6 1-3 0,3-2 10 16,4-1-12-16,1-2 10 0,4-3-4 0,1-1 0 15,4-2 9-15,-1-2-4 0,1-3-1 0,-2-2-6 16,-1 0 5-16,0-1-2 0,-1-2 5 16,-2-2 1-16,-2 1-11 0,-2-1 6 0,-1 0 3 15,-4 0 4-15,0 1-2 0,-1 0-6 0,-1 0 0 16,-3 0 0-16,2 0 0 0,-3 1 0 0,-1 0 0 16,1 0 0-16,-2 0 0 0,0 0-5 15,1 0-28-15,2 1-25 0,-2-1-39 0,5-1-47 16,1 0-70-16,3 0-113 0,0 1-364 0,-4 2-1023 0</inkml:trace>
          <inkml:trace contextRef="#ctx0" brushRef="#br0" timeOffset="217073.8661">5158 3166 3228 0,'0'0'156'16,"0"0"-49"-16,0 0-13 0,0 0-11 0,0 0-3 15,0 0 6-15,0 0-14 0,0 0-8 0,0 0-15 16,0 0-16-16,0 0-10 0,0 0-10 16,0 0-6-16,-49 6-17 0,48-2-9 0,1 1-13 15,0 0-17-15,4 1-33 0,1 0-61 0,3 0-119 16,0-3-604-16,-4 0-919 0</inkml:trace>
          <inkml:trace contextRef="#ctx0" brushRef="#br0" timeOffset="218224.527">5780 3372 2961 0,'0'0'121'15,"0"0"-47"-15,0 0-2 0,0 0 23 16,0 0 15-16,0 0 9 0,0 0-10 0,0 0-9 15,0 0-14-15,0 0-21 0,0 0-19 0,0 0-12 16,0 0-4-16,0 0-4 0,19-69 1 0,-31 65-7 16,0 1-20-16,-4 1 0 0,-2 1 0 15,-1 1 0-15,-4 0 0 0,3 4 0 0,-1 1 0 16,-1 2 0-16,2 1 0 0,-2 3 0 0,3 0 0 0,-1 2 0 16,4 1 0-1,1 0 0-15,3 2 0 0,1 0 0 0,3 2 0 16,2-2 0-16,5 0 0 0,1-2 0 0,0-1 0 15,3-3 0-15,7-3 0 0,1-3 0 0,6-2 0 16,3-2 0-16,2-1 0 0,2-5 0 16,0-2 0-16,2-2 0 0,-1-1 0 0,-1-1 0 15,-3 0 0-15,-1 0 0 0,-2-1 0 0,-2 1 0 16,-4 1 0-16,-1 2 0 0,-3 1 0 0,-3 3 0 16,-2 0 0-16,-2 1 0 0,-1 4 0 15,0-1 0-15,0 1 0 0,-1 0 0 0,-5 0 0 16,0 2 0-16,-5 4 0 0,0 3 0 0,-3 1 0 15,0 4 0-15,0 1 0 0,2 1 0 16,1 1 0-16,2-1 0 0,2 0 0 0,1 0 0 16,2-1 0-16,2-2 0 0,1-1 0 0,1-3 0 15,3-1 0-15,3-3 0 0,5-2 0 0,1-2 0 16,8-1-9-16,3-3-74 0,7-5-81 0,-7 0-256 16,-6 2-1426-16</inkml:trace>
        </inkml:traceGroup>
        <inkml:traceGroup>
          <inkml:annotationXML>
            <emma:emma xmlns:emma="http://www.w3.org/2003/04/emma" version="1.0">
              <emma:interpretation id="{00FCCC02-B6C7-4858-820C-D16D194164ED}" emma:medium="tactile" emma:mode="ink">
                <msink:context xmlns:msink="http://schemas.microsoft.com/ink/2010/main" type="inkWord" rotatedBoundingBox="22000,3545 23887,3507 23897,3978 22010,4017"/>
              </emma:interpretation>
              <emma:one-of disjunction-type="recognition" id="oneOf17">
                <emma:interpretation id="interp25" emma:lang="" emma:confidence="0">
                  <emma:literal>OKC</emma:literal>
                </emma:interpretation>
                <emma:interpretation id="interp26" emma:lang="" emma:confidence="1">
                  <emma:literal>ok e</emma:literal>
                </emma:interpretation>
                <emma:interpretation id="interp27" emma:lang="" emma:confidence="0">
                  <emma:literal>oke</emma:literal>
                </emma:interpretation>
                <emma:interpretation id="interp28" emma:lang="" emma:confidence="0">
                  <emma:literal>Oke</emma:literal>
                </emma:interpretation>
                <emma:interpretation id="interp29" emma:lang="" emma:confidence="0">
                  <emma:literal>ake</emma:literal>
                </emma:interpretation>
              </emma:one-of>
            </emma:emma>
          </inkml:annotationXML>
          <inkml:trace contextRef="#ctx0" brushRef="#br0" timeOffset="230277.2481">7335 3320 1304 0,'0'0'517'16,"0"0"-105"-16,0 0-96 0,0 0-71 0,0 0-54 16,0 0-33-16,0 0-26 0,0 0-23 15,0 0-16-15,0 0-9 0,0 0-9 0,0 0-10 16,0 0-8-16,-55-31-15 0,44 34-8 0,-2 3-2 16,1 0-4-16,-2 2-3 0,0 0-3 0,1 1-6 15,3 1-2-15,2 0 1 0,0 2-5 16,1 0-4-16,1 2-7 0,3 1 4 0,-1 0 1 15,4-1 0-15,0 0-3 0,4-2-6 0,3-1-2 16,0-2 6 0,2-2 7-16,1-2-6 0,4-2-2 0,1 0-7 15,0-3 4-15,1 0 10 0,2 0-1 0,0-3 2 16,-1-3-10-16,0 2 4 0,3-3 0 0,-4 0 4 0,0 0 6 16,-1-2-11-16,0 1 0 0,-5-1 4 0,2 0-1 0,-3 0 3 15,0-2 4-15,1-1-7 0,-1 0-2 0,-2-1 10 16,0 0-4-16,-3 1 3 0,2 0 2 15,-5 0-4-15,0 1 0 0,-1 0 4 0,0-1-11 16,0 2 0-16,-3 1 0 0,-3 0 0 0,-1 0 0 16,-2 2 0-16,0 2 0 0,-4 1 0 0,0 1 0 15,0 2 0-15,-6 1 0 0,2 0 0 16,-5 4 0-16,-1 2 0 0,1 2 0 0,-1 1 0 16,0 2 0-16,2-1 0 0,2 0 0 0,0 0 0 31,7 0 0-31,-1-2 0 0,6-1 0 0,1 0 0 15,3-3 0-15,2-2 0 0,1 1 0 0,0-1 0 16,4 0-40-16,8 0-26 0,5-2-29 0,5 0-37 16,9-4-79-16,-6-1-194 0,-6 1-1369 0</inkml:trace>
          <inkml:trace contextRef="#ctx0" brushRef="#br0" timeOffset="230443.6662">7723 3109 2929 0,'0'0'155'0,"0"0"-38"16,0 0-13-16,0 0-1 0,0 0-6 15,0 0-3-15,0 0-11 0,0 0-20 0,0 0-13 16,0 0-12-16,0 0-17 0,0 0-5 0,0 0-2 16,0 0-5-16,-33 28 10 0,18-4 1 15,-3 4 0-15,-4 2-7 0,-1 1-4 0,-1-1-2 16,-1 0 1-16,-1-4 3 0,4-3-4 0,3-2 0 15,-1-3 3-15,4-4 6 0,1-2-1 0,4-3 0 16,0-2-10-16,4-2-1 0,3-2 1 16,-1-2-3-16,4 0-2 0,1-1-22 0,0 0-21 15,7-3-23-15,2-4-24 0,6-3-32 0,8-5-56 0,5-2-90 16,3-1-180-16,-6 3-341 0,-9 5-860 0</inkml:trace>
          <inkml:trace contextRef="#ctx0" brushRef="#br0" timeOffset="230736.2019">7865 3177 2900 0,'0'0'236'16,"0"0"-119"-16,0 0-30 0,0 0 6 0,0 0 5 16,0 0 6-16,0 0-4 0,0 0-20 0,0 0-22 15,0 0-22-15,0 0-13 0,0 0-12 0,0 0-2 16,0 0-3-16,-107 52-1 0,79-36 7 0,-2-1 1 16,-3 2-2-16,1-3-4 0,1 2-1 0,1-1-4 15,4-2 9-15,0-1-3 0,7-3-5 0,-1-2 2 16,6-2-6-16,4-1 6 0,1-2 1 0,3-1 1 15,0-1-1-15,5 0-1 0,1 0 4 16,0-1-1-16,0-3-4 0,7-3-6 0,1-1-2 16,5-3-2-16,2-1 3 0,2 1 3 0,0 0-5 15,3 2 3-15,-3 1 0 0,-1 3 4 16,-1 1 2-16,-1 2-4 0,-5 2-5 0,0 0-1 16,1 2 5-16,-2 5 2 0,-1 0 0 0,-2 3 1 15,2 1-4-15,-1 3 2 0,-3 1 5 0,2 1 0 16,-3-1-2-16,3-1-3 0,-4-3-1 15,3 0 2-15,-2-1 6 0,0 0 2 0,2-2-5 16,-1 1-4-16,-2-1 0 0,3 0 0 0,-1-2 0 16,1-1 0-16,-1-1 0 0,0-2 0 15,1 0 0-15,-1 0 0 0,3-1-5 0,1-1-34 16,2 0-30-16,4-2-32 0,3-2-55 0,1-2-99 16,-2 1-235-1,-5 1-1269-15</inkml:trace>
          <inkml:trace contextRef="#ctx0" brushRef="#br0" timeOffset="231114.9881">7837 3339 3152 0,'0'0'138'0,"0"0"-40"0,0 0-18 16,0 0-4-16,0 0-10 0,0 0-11 0,0 0-13 16,0 0-12-16,0 0-4 0,0 0-8 15,0 0-6-15,0 0 1 0,0 0-4 0,90-22-1 16,-63 17 2-16,1-2-1 0,-1 0-8 0,0 0 3 15,-4 0 5-15,0-1 1 0,-4 0 5 16,1 0 0-16,-3 1-10 0,-2-1 2 0,-3 1 6 16,-4 1 7-16,-3 0 3 0,-1 0 4 0,-3 0 0 15,-1-1-3-15,-1 2 2 0,-6-2 1 16,-1 1-27-16,-5 1 0 0,-3 0 0 0,-2 3 0 16,-4 2 0-16,-1 0 0 0,-4 5 0 0,2 2 0 0,0 4 0 0,-1 2 0 15,5 0 0-15,0 2 0 0,4 1 0 0,2 1 0 31,2 3 0-31,0 1 0 0,6 1 0 0,2 1 0 16,0 2 0-16,4-2 0 0,1 0 0 0,3-3 0 0,4-2 0 0,2-4 0 16,3-4 0-16,1-2 0 15,0-3 0-15,3-2 0 0,3-3 0 0,-2 0 0 0,3 0 0 0,-2-2 0 16,2 0-22-16,-4-2-28 0,0 1-30 0,-2-3-28 16,0 1-33-16,-3 0-69 0,5-2-138 15,-4 1-478-15,-5 2-883 0</inkml:trace>
          <inkml:trace contextRef="#ctx0" brushRef="#br0" timeOffset="228038.8614">6572 3322 364 0,'0'0'90'15,"0"0"29"-15,0 0 45 0,0 0 44 0,0 0 33 0,0 0 9 16,0 0 3-16,0 0-19 0,0 0-21 15,0 0-19-15,0 0-22 0,96-13-19 0,-84 11-32 0,-2-1-20 16,3 1-23-16,-4-1-13 0,-1 2-1 0,-2 0-6 0,-2 0-6 16,1 0-2-16,-4 0 6 0,0 1-4 0,-1 0 6 15,0 0 4-15,0 0-2 0,0 0 2 16,-1 0-6-16,-3 0-12 0,-1 0-18 0,-3-2-10 16,-4 1-7-16,1 0-1 0,-5 0 6 0,-3 1-1 15,2-1-3-15,0 0-1 0,0 1 3 0,2 0-4 16,2 0 2-16,-1 0-3 0,3 0-7 0,0 0 0 15,2 0 3-15,0 0 3 0,1 1-5 0,2 0 0 16,1 0-2-16,3 0-2 0,1-1 4 16,0 0 0-16,1 0-6 0,0 1-1 0,0 0 2 15,0 2 0-15,0 0 4 0,0 2 2 0,1-1-3 16,1 1-1-16,0 0 3 0,1-1-1 16,-1 2-1-16,0-1 1 0,1-1-4 0,-1 1 2 15,0 1 4-15,2-1 2 0,-2 1-3 0,2 0-2 16,-1 0 6-16,-2 1-7 0,2 0 5 0,0-1 0 15,0 1-10-15,1-1 5 0,-3 0 2 16,1-1 2-16,0 3 1 0,1-1-1 0,-1-1-5 16,-2-1-1-16,3 2 6 0,-2-1 1 0,0-1-2 15,0 1 1-15,-1-2-3 0,0 2-2 0,0-2 6 16,0 0 0-16,0 0-3 0,0 0 1 16,-2-1-1-16,-1 0 3 0,2-1 5 0,-3 0 0 0,0 0-1 15,-1 0 0-15,0-1 1 0,-2 0 4 16,-1 0-3-16,-1 0 1 0,0-1-1 0,-1 0-1 15,2 0 9-15,-2 0 1 0,-1 0-4 0,1-1 0 16,-1-1-1-16,0-2 1 0,1 1 6 0,0-2 0 16,0 2-9-16,1-3-1 0,0 3-3 15,-1-3 3-15,0 2-8 0,1 0-2 0,1 0 0 16,-1 0 0-16,1-1 0 0,1 2 0 0,1 0 0 16,-1 1 0-16,2-1 0 0,2 0 0 15,-1 2 0-15,2 1 0 0,1-2 0 0,0 2 0 16,0-1 0-16,1 0 0 0,0 0 0 0,0 1-54 15,0-1-25-15,3 1-35 0,4-1-40 16,6-1-72-16,2-1-171 0,-2-1-647 0,-2 2-659 0</inkml:trace>
          <inkml:trace contextRef="#ctx0" brushRef="#br0" timeOffset="228395.4861">6500 3134 2520 0,'0'0'146'0,"0"0"2"0,0 0-22 16,0 0-20-16,0 0-9 0,0 0 5 0,0 0-3 16,0 0-14-16,0 0-14 0,0 0-16 15,0 0-12-15,0 0-17 0,0 0-11 0,0 0-15 16,-15-66-6-16,16 72 11 0,3 3 4 0,-2 4 5 16,4 0-2-16,-3 3-2 0,3 0-7 0,0-1 3 15,1 0 2 1,0-2-8-16,1-1 4 0,1-1-2 0,-1-3 5 15,1-1 4-15,3-3 1 0,-1 1-5 0,2-3-2 0,0 0 8 16,0-1 0-16,1-1 3 0,1 0 2 0,-1-2-5 16,-2 0 2-16,-1-2 5 0,-2 1-2 0,-1 0-6 15,-1-1 1-15,-3 2-7 0,-1 0 4 0,-3 1 2 16,1 0-3-16,0 1-7 0,-1 0-6 16,0 0 4-16,0 0-4 0,0 0 4 0,0 1-11 15,0 0-13-15,0 1-13 0,2 1-24 0,2 1-25 16,3 2-48-16,0 0-59 0,2 1-89 0,0 0-191 15,-2-2-254-15,-2-1-870 0</inkml:trace>
          <inkml:trace contextRef="#ctx0" brushRef="#br0" timeOffset="228636.2092">6791 3326 2526 0,'0'0'194'0,"0"0"-63"0,0 0-19 16,0 0-2-16,0 0-1 0,0 0 4 15,0 0-12-15,0 0-16 0,0 0-22 0,0 0-11 16,0 0-9-16,0 0-6 0,0 0-6 0,0 0-4 16,-23 59-3-16,14-42-3 0,1-1-1 0,-2 1-7 15,0-1-3-15,0-1-4 0,2-1 2 0,0-3-4 16,0-2-1-16,1-1-6 0,3-3-1 16,1-3 2-16,2-1-4 0,1-1-6 0,0 0-32 15,1-3-33-15,6-5-41 16,2-4-56-16,5-3-51 0,4-3-81 15,2-2-118-15,-1-3-208 0,-6 8 33 0,-2 4-618 0</inkml:trace>
          <inkml:trace contextRef="#ctx0" brushRef="#br0" timeOffset="229618.4574">6972 3333 1824 0,'0'0'288'0,"0"0"-33"0,0 0-36 16,0 0-26-16,0 0-18 0,0 0-22 0,0 0-21 0,0 0-26 15,0 0-15-15,0 0-19 0,0 0-17 0,0 0-14 16,0 0-12-16,0 0-8 0,-2-16-5 0,-8 31 8 0,-1 2-7 16,-2 0-2-16,1 3-5 0,-2-2-4 0,0 0 1 15,4-2 2-15,-2-4 0 0,3 0-5 0,2-5 1 16,2-1 5-16,1-1 0 0,1-3 0 0,1 0 5 15,1-2-4-15,1 0 1 0,0 0 10 0,0 0 0 16,0 0-3-16,0-2-3 0,5-3-7 16,-3-1-5-16,5-3 2 0,1 0 0 0,3-2-10 15,2 0 4-15,4 0-2 0,1 1 0 0,0-1 7 16,3 2-4-16,-1 1-4 0,0-1 2 16,1 3 4-16,0 1-2 0,-2 0 0 0,1 1-1 15,-2 0-6-15,-2 1 4 0,1-1 6 0,-3 2-5 16,0 0 1-16,-2 0-2 0,-3 1 0 0,-1 1 7 15,-2 0 0-15,-3 0 0 0,-1 0-7 0,1 0 0 16,-3 0 3-16,0 0 0 0,0 0 1 16,0 0-1-16,0 0-8 0,0 0 0 0,0 0-1 15,0 0-10-15,0 2-14 0,0 1-29 0,2 1-33 16,3 1-41-16,-1-1-48 0,6 0-52 0,0-2-79 16,1-1-90-16,2-1-119 0,0 0-56 15,-5-1 78-15,-1-1-352 0</inkml:trace>
          <inkml:trace contextRef="#ctx0" brushRef="#br0" timeOffset="228808.0434">6865 3277 901 0,'0'0'533'0,"0"0"18"0,0 0-109 0,0 0-110 0,0 0-97 16,0 0-65-16,0 0-34 0,0 0-28 16,0 0-13-16,0 0-17 0,0 0-10 0,0 0-9 15,0 0-6-15,-8-60-1 0,7 60-9 0,-1 0-10 16,1 0-14-16,-1 0-8 0,1 0-6 0,1 0-2 15,0 0-9-15,-1 0-11 0,1 3-16 16,0 0-25-16,0 1-35 0,2 3-67 0,5 1-128 16,0-2-534-16,-4-1-910 0</inkml:trace>
        </inkml:traceGroup>
      </inkml:traceGroup>
    </inkml:traceGroup>
    <inkml:traceGroup>
      <inkml:annotationXML>
        <emma:emma xmlns:emma="http://www.w3.org/2003/04/emma" version="1.0">
          <emma:interpretation id="{78D3AEFC-19ED-4B1E-889C-BBFC49951AA2}" emma:medium="tactile" emma:mode="ink">
            <msink:context xmlns:msink="http://schemas.microsoft.com/ink/2010/main" type="paragraph" rotatedBoundingBox="15955,4568 24271,4057 24310,4696 15995,52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432DB3F-B3F0-4BE7-9F2B-E66B422B668E}" emma:medium="tactile" emma:mode="ink">
              <msink:context xmlns:msink="http://schemas.microsoft.com/ink/2010/main" type="line" rotatedBoundingBox="15955,4568 24271,4057 24310,4696 15995,5207"/>
            </emma:interpretation>
          </emma:emma>
        </inkml:annotationXML>
        <inkml:traceGroup>
          <inkml:annotationXML>
            <emma:emma xmlns:emma="http://www.w3.org/2003/04/emma" version="1.0">
              <emma:interpretation id="{E249952D-3BFF-4EA8-890B-4C2D2A8C4337}" emma:medium="tactile" emma:mode="ink">
                <msink:context xmlns:msink="http://schemas.microsoft.com/ink/2010/main" type="inkWord" rotatedBoundingBox="15959,4634 18959,4450 18994,5023 15995,5207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34134.7545">1404 4274 2625 0,'0'0'260'0,"0"0"-54"16,0 0-55-16,0 0-24 0,0 0-19 0,0 0-11 16,0 0-8-16,0 0-18 0,0 0-23 0,0 0-5 15,0 0-11-15,0 0 1 0,0 0 2 0,-59 25-6 16,42 0-12-16,-2 2-4 0,2 2 2 15,-3 2-6-15,0 2 1 0,-1 2-4 0,0 1-8 16,-1 0 1-16,3-3 5 16,0-4 2-16,4-5-4 0,2-7-1 15,3-4-4-15,3-5-1 0,4-2 10 0,-2-3 1 16,5-3-5-16,-1 0 4 0,1-2-4 0,0-4 2 0,0-4 2 16,0-5-2-16,5-3-9 0,4-4-1 0,1-3 7 0,5-1 1 15,2-1 2-15,3-1-4 0,-2-1-7 0,2 0 0 16,1 1 5-16,0 0 4 0,-1 2-2 0,1 1 0 15,0 2 0-15,-1 5 0 0,1 1 3 16,0 2 1-16,-3 3-4 0,3 0-2 0,-1 5 6 16,-1 1-3-16,0 1 0 0,0 3 2 0,-3 0-7 15,0 2 3-15,-1 0 3 0,-1 3 1 16,-1 1-4-16,-3 2 0 0,-1 2-2 0,-1 0 0 16,-1 2 7-16,-1-1-1 0,-1 1-6 0,-2 1 2 15,-3-1-1-15,0 0 4 0,0 0 4 0,-6 0-2 16,1 0-2-16,-5-2-4 0,0 1 7 0,-3-2 1 15,1 0-1-15,-3-2 1 0,-1 0-3 0,-3-1 2 0,3-1-5 16,-2 0 0-16,-1-1 0 0,2 0 0 16,0-1 0-16,-3 0 0 0,3 0 0 0,0-1 0 15,0 0 0-15,1 0 0 0,4 0 0 0,0 0 0 16,3-2 0-16,3 1 0 0,4-1 0 0,1 0 0 16,1 0 0-16,3 0 0 0,9-1-31 15,4-1-61-15,4 0-25 0,6-2-34 0,3 0-46 16,2-1-80-16,-7 1-228 0,-8 3-1180 0</inkml:trace>
          <inkml:trace contextRef="#ctx0" brushRef="#br0" timeOffset="234555.5425">1840 4260 2502 0,'0'0'520'0,"0"0"-356"0,0 0-33 0,0 0-17 15,0 0-14-15,0 0-7 0,0 0-7 0,0 0-9 16,-98-25-5-16,78 26-6 0,2 4-11 0,-3 1-17 15,4 2-13-15,-3 0-10 0,5 2-2 0,2 2-1 16,1 0 0-16,3 3-12 0,0 0-4 0,2-1 8 31,2 2-4-31,4-2 0 0,1-1 0 16,0-2 0-16,5-3 0 0,3-1 0 0,2-1 0 16,2-2 0-16,2-1 0 0,3-3 0 0,1 0-8 0,4 0 10 15,-1-4 1-15,-1-1-5 0,1 0-7 0,0-2 7 0,-3-2-2 16,1 0 10-16,-2-2 1 0,-1-1-9 0,-1-1-1 15,-2 0 6-15,-3 0 3 0,-1 0-3 0,-1 1-3 16,-2-1 0-16,-4 2 0 0,2 0 0 16,-3 2 0-16,-1-1 0 0,0 2 0 0,-5 1 0 15,1 0 0-15,-3 1 0 0,-2 1 0 0,-2 1 0 16,2 0 0-16,-4 2 0 0,1 0 0 0,-2 2 0 16,-1 0 0-16,0 0 0 0,-1 3 0 15,1 2 0-15,-1 1 0 0,-1 0 0 0,-1 1 0 16,2 1 0-16,0 1 0 0,1 1 0 0,1 0 0 0,1 2 0 15,3-1 0-15,2 1 0 0,4 2 0 16,1-1-89-16,3 1-89 0,3-5-176 0,1-2-1485 0</inkml:trace>
          <inkml:trace contextRef="#ctx0" brushRef="#br0" timeOffset="235223.1382">2092 4219 2107 0,'0'0'111'0,"0"0"-4"16,0 0-6-16,0 0 9 0,0 0 19 0,0 0 20 16,0 0 2-16,0 0-1 0,0 0-6 0,0 0-22 15,0 0-25-15,0 0-18 16,0 0-18-16,0 0-16 0,40-35-8 0,-50 40-6 0,-4 2-4 15,-2 1 5-15,-4 1-1 0,3 0-8 0,-4 1 6 16,3 1-1-16,-1 0 1 0,1-1 5 16,3 1-4-16,-1-1-10 0,2 2-1 0,0 0 1 15,3-1-5-15,-1 1-2 0,5-2-5 16,2 3-6-16,0-3 2 0,4 0-4 0,1 0 0 16,1-2 0-16,5 1 0 0,2-2 0 0,2-1 0 15,5-2 0-15,4-2 0 0,0-2 0 0,2 0 0 16,2-3 0-16,0-2 0 0,1-2 0 0,-1 0 0 15,0-1 0-15,-2 2 0 0,-4-3 0 16,-1 2 0-16,-2-2 0 0,-2 0 0 0,-3 0 0 16,-1 1 0-16,-4-3 0 0,1 0 0 0,-5-1 0 15,0 1 0-15,0-2 0 0,-2 0 0 0,-4 2 0 16,-2 0 0-16,-1 0 0 0,-4 1 0 0,-1 3 0 16,0 1 0-16,-3 0 0 0,0 2 0 15,-3 1 0-15,2 3 0 0,-2 0 0 0,2 0 0 16,-2 1 0-16,3 3 0 0,0 1 0 0,1 1 0 15,0 0 0-15,2 1 0 0,1 1 0 16,4 0 0-16,1 1 0 0,2-1 0 0,4-1 0 16,2 0 0-16,0-1 0 0,5 0 0 0,6-2 0 15,3-2 0-15,4-1-67 0,6-1-37 0,4-4-31 16,3-3-52-16,2-2-70 0,3 1-172 0,-12 1-367 16,-4 2-863-16</inkml:trace>
          <inkml:trace contextRef="#ctx0" brushRef="#br0" timeOffset="235710.0273">2407 4204 2157 0,'0'0'476'16,"0"0"-181"-16,0 0-116 0,0 0-51 0,0 0-25 15,0 0-11-15,0 0 6 0,0 0-8 16,0 0-2-16,0 0-7 0,-94 108-12 0,72-85-19 16,0 1-9-16,-2 1-9 0,0-1-7 0,1 1-4 15,0 1-10-15,0-1-5 0,2 2-6 0,-1-3 0 16,3-3 5-16,1-4-3 0,6-4-1 0,1-4 4 15,4-4-1 1,4-4 3-16,2-1 5 0,1 0-17 0,0-3-10 16,3-6-10-16,6-3-16 0,4-5-13 0,4-1-36 15,6-5-55-15,4-1-91 0,2-3-173 0,-5 7-412 16,-7 5-874-16</inkml:trace>
          <inkml:trace contextRef="#ctx0" brushRef="#br0" timeOffset="235494.4567">2385 4066 1902 0,'0'0'1076'16,"0"0"-909"-1,0 0-46-15,0 0-24 0,0 0-10 0,0 0-4 16,0 0 3-16,0 0-5 0,0 0-16 0,0 0-5 16,0 0-15-16,0 0-13 0,0 0-17 0,0 0-7 15,-24-29-2-15,15 43 4 0,-1 3 9 16,-2 2-2-16,-3 2-6 0,0 1-2 0,-1 1 1 15,-1 0 4-15,-3 1-2 0,3-3 3 0,-1 0-6 0,-1-1 2 16,3-3 8-16,0-1-11 0,1-2-8 16,1-1 0-16,3-1 0 0,-1-4 0 0,3-1 0 0,2-2 0 15,0-1 0-15,4-2 0 0,-1-1 0 0,4-1 0 0,0 0 0 0,0 0-14 16,7-2-55-16,6-2-26 0,3-3-19 16,2-1-35-16,5-3-48 0,3-1-56 0,-1-1-96 15,0 1-168-15,-5 3-152 0,-7 2-851 0</inkml:trace>
          <inkml:trace contextRef="#ctx0" brushRef="#br0" timeOffset="236570.7313">2483 4276 2106 0,'0'0'289'15,"0"0"-52"-15,0 0-75 0,0 0-38 0,0 0-19 16,0 0-11-16,0 0-16 0,0 0-12 0,0 0-6 16,0 0-11-16,0 0-1 0,0 0-11 0,0 0-10 0,0 0-8 0,100-26-4 0,-79 19 2 15,1 2 3-15,-1-1 0 0,-3-1-1 0,-1 0 7 16,-3 2 2-16,0-1 3 0,-5 0 1 15,-2 2-11-15,-2-1 1 0,-2 1 3 0,-3 0 8 16,0 0-2-16,0-2-4 0,0 2-9 16,-7-2-7-16,1 0 0 0,-4 1 4 0,-2 2 2 15,-1-1-8-15,-3 2 4 0,-2 2-2 0,0 0 4 16,1 1-2-16,-3 3-7 0,2 2-3 0,0 1-3 16,2 1 6-16,0 2 1 0,1 0-2 0,3 1-5 15,0 0-3-15,1 0 5 0,4 0 1 16,2 1 3-16,3 0-6 0,2-1-3 0,0 2-1 15,3-2 6-15,5 0 4 0,5-1-7 0,0-2 5 16,3-3-3-16,2 0 4 0,5-3 5 0,-1-2-6 16,2 0-4-16,2 0-1 0,-1-2 6 0,-1-3 1 15,-1 1 5-15,-1-1-5 0,-4 1-5 16,0 0 3-16,-5 0-4 0,0 0 3 0,-4 1-3 16,-1 1 0-16,-2 0 0 0,0 0 0 0,-4 1 0 15,-2-1 0-15,1 2 0 0,-1-1 0 16,0-1 0-16,0 0 0 0,0 0 0 0,-1-1 0 15,0 0 0-15,0 2 0 0,-1-2 0 0,0 1 0 16,1 1 0-16,1 0 0 0,0-1-63 0,0 1-42 16,3-2-25-16,1-1-49 0,3-1-53 15,1 0-86-15,0-2-184 0,0 2-225 0,-2 2-852 0</inkml:trace>
          <inkml:trace contextRef="#ctx0" brushRef="#br0" timeOffset="235874.1232">2550 4040 2944 0,'0'0'280'16,"0"0"-105"-16,0 0-55 0,0 0-21 16,0 0-11-16,0 0-3 0,0 0-12 0,0 0-7 15,0 0-8-15,0 0-8 0,0 0-3 0,0 0-37 16,0 0-10-16,0 0 0 0,-71-16 0 0,64 23 0 16,2 0 0-16,0 0 0 0,2 1 0 0,2 0-15 15,1-1-38-15,0 2-23 0,3 0-43 16,5 0-77-16,3 0-163 0,-2-3-912 0,-3-3-478 0</inkml:trace>
          <inkml:trace contextRef="#ctx0" brushRef="#br0" timeOffset="236813.6788">3039 4041 2355 0,'0'0'327'15,"0"0"-102"-15,0 0-79 0,0 0-19 16,0 0-14-16,0 0-7 0,0 0 5 0,0 0-16 16,0 0-11-16,0 0-8 0,0 0-20 0,0 0-12 15,0 0-9-15,0 0-11 0,1-8-1 0,-17 28-2 16,-2 2 8-16,-3 1-8 0,-1 1-1 16,0 0 1-16,1 1-7 0,1-2 1 0,-1 0-8 15,3-3-7-15,2-1 0 0,2-4 0 0,2-3 0 16,3-1 0-16,2-5 0 0,4-1 0 15,-1-3-16 1,4-2-21-16,5 0-23 0,4-1-34 0,5-6-31 16,4-2-49-16,4-2-68 0,1-1-105 0,-3 3-291 0,-10 1-1010 0</inkml:trace>
          <inkml:trace contextRef="#ctx0" brushRef="#br0" timeOffset="237205.3038">3007 4171 2063 0,'0'0'573'0,"0"0"-271"16,0 0-116-16,0 0-50 0,0 0-43 0,0 0-17 15,0 0 1-15,0 0-4 0,0 0-1 0,0 0-6 16,0 0-9-16,0 0-13 0,0 0-18 16,0 0-11-16,88-17-10 0,-68 13-2 0,2-2 5 15,-2 0-3-15,-1 1-3 0,-2-1-3 0,0-1 7 16,-4 1 4-16,-1 1 7 0,-2 0 1 0,-4 0-8 16,-2 2 3-16,-2 0 5 0,-1 2 4 0,-1-2-5 15,0 1 0-15,-5 0-7 0,-1 0-3 0,-4 1 4 16,-1 1-2-16,-6 0-5 0,-2 0-2 0,-2 5 9 15,-3 2-2 1,0 1-6-16,1 2-3 0,-1 1 0 0,2 0 0 16,0 2 0-16,1 1 0 0,5-1 0 0,2 1 0 0,4 1 0 15,1 0 0-15,3 1 0 0,2 0 0 0,2 0 0 16,2-3 0-16,5 0 0 0,3-3 0 16,2-1 0-16,4-2 0 0,1-1 0 0,1-2 0 15,3-3 0-15,0-1 0 0,1 0 0 0,-2-1 0 16,-2-2 0-16,1 1 0 0,-3-1 0 15,0 0 0-15,-2 0 0 0,-1 0 0 0,-3-1 0 16,-1 1 0-16,1-1 0 0,-3 1 0 0,-2 1 0 16,1-1 0-16,-1 0 0 0,-3-1 0 15,4 2 0-15,-2 0-22 0,0-1-43 0,2 1-35 0,0 0-47 16,2 0-102-16,0 0-405 0,-3 1-1120 0</inkml:trace>
          <inkml:trace contextRef="#ctx0" brushRef="#br0" timeOffset="232971.606">844 4281 2257 0,'0'0'366'0,"0"0"-112"0,0 0-86 0,0 0-44 16,0 0-23-16,0 0-7 0,0 0 1 0,0 0-8 16,0 0-1-16,0 0-13 0,0 0-22 15,0 0-5-15,0 0-5 0,0 0-7 0,-1-89-7 16,-9 89-8-16,-2 0-10 0,-3 2 1 0,-1 4 4 15,-3 1 5-15,0 1-4 0,-3 2-2 0,1 1 0 16,0 3 0-16,1-1 2 16,-1 2-1-16,2 3-9 0,-1-1-3 0,3 1 4 15,0 1 1-15,4-2-1 0,0 1-2 0,5-4-7 16,3-1 1 0,3-2 4-16,2-3 3 0,0-2-7 0,6-3-1 15,3-1-4-15,5-2 2 0,1 0 8 0,4-6 1 0,1-2-3 16,2 0-7-16,1-3 4 0,-1 1-2 15,0-1 3-15,-1-2 2 0,-1 0-10 0,1-1 2 16,-4 0 3-16,-1-2 6 0,-2 4 0 0,0 1 1 16,-6 1-5-16,0 2-4 0,-3 2 12 0,-2 2-3 15,-3 0-1-15,1 3 1 0,-1-1-3 0,0 1 0 16,0 1 9-16,-1 0-4 0,-2 0-6 16,-2 5 1-16,-3 3-2 0,1 3 5 0,-2 2 0 15,-2 2 1-15,1 1-7 0,1 1 0 0,2-1 6 16,0 0 0-16,2-1 0 0,2 0-5 0,1-2-1 15,2-2 1-15,0-2 6 0,1-2 1 0,3-2-6 16,1-3-1-16,2 0-3 0,3-2 9 0,1 0-4 16,2-2 1-16,0-4-9 0,2-2-7 15,2-2 6-15,0 1-6 0,1-1-5 0,-2 0-18 16,0 3-25-16,0-1-32 0,-1 2-55 0,-1 0-115 16,-3 3-519-16,-4 1-974 0</inkml:trace>
          <inkml:trace contextRef="#ctx0" brushRef="#br0" timeOffset="233630.2491">1310 4209 1951 0,'0'0'191'16,"0"0"1"-16,0 0-42 0,0 0-11 0,0 0-5 16,0 0 2-16,0 0-5 0,0 0-9 15,0 0-14-15,0 0-17 0,0 0-11 0,0 0-15 16,0 0-6-16,0 0-10 0,40-70-10 0,-52 70 0 0,-2 0-2 16,-4 2-7-16,-3 4-2 0,-2 1-2 0,-1 2-3 15,0 0 3-15,0 2 4 0,0-2-9 0,4 3-6 16,0-1 0-16,2 0-6 0,4 2 1 15,1 0-1-15,5-1-4 0,0 1-3 0,2 2-5 16,3 2 9-16,0-1-5 0,2 0-3 0,1 1 3 16,0-1-8-16,5-1 2 0,1-2 7 15,1 1-2-15,2-3 1 0,0-1 2 0,0 0-4 16,3-3 2-16,-3 1 1 0,0-2-5 0,-1-1-1 16,-2 0 1-16,0-1 3 0,-4-2-4 0,-1-1 7 15,-1-1 2-15,0 0-5 0,-1 0 11 16,-3 0-4-16,-4-2-2 0,-3-3-2 0,-3 1 0 15,-2 0 2-15,-1 0 1 0,-3 0 13 0,-1 1-5 16,0 0 3-16,-1 0 7 0,0 1-5 0,1 0-12 16,4 0-7-16,0 1 0 0,3-1 0 0,3 1 0 15,5 0 0-15,1 1 0 0,4-2 0 0,1 2-24 16,2 0-25-16,10-1-7 0,2 1-16 16,6-2-24-16,6-1-22 0,1 0-32 0,4-1-35 15,4-1-50-15,-2-2-94 0,-5 1-230 0,-11 3-892 16</inkml:trace>
          <inkml:trace contextRef="#ctx0" brushRef="#br0" timeOffset="232494.0836">417 4232 1336 0,'0'0'344'0,"0"0"-5"0,0 0-75 16,0 0-48-16,0 0-33 0,0 0-23 15,0 0-14-15,0 0-10 0,0 0-20 0,0 0-31 16,0 0-29-16,0 0-13 0,18-36-6 0,-28 52 1 16,-1 2-1-16,-1 4-14 0,-4 2 1 0,0 1 0 15,-1 2 0 1,1 0-3-16,1-2-2 0,3-3-7 0,-1-3-4 15,5-4 12-15,0-3-3 0,3-2 0 0,2-4-3 0,2-3-6 16,0 0-2-16,1-3 3 0,0 0 2 0,0 0-5 16,0 0 1-16,0-1 7 0,3-4 2 0,4-4-3 15,2-2-5-15,4-4-7 0,1-2-7 0,2-3 12 16,3 0-1-16,2 0-3 0,2 2 2 16,-2 0-5-16,2 2 0 0,-1 3 2 0,-4 2 5 15,2 2-9-15,-3 3 2 0,2 1 4 0,-1 2-1 16,-2 2 3-16,2 1-4 0,-2 0-3 0,-3 1-2 15,1 2 9-15,-1 3-1 0,-3-1 0 16,1 2-2-16,-2 0-2 0,-3 0 3 0,0 0 5 16,-1 0 1-16,-3 0-5 0,0 1-1 0,-1 0-1 15,-1 0 4-15,0-1 2 0,0-1-3 0,-3 0-5 16,2 0-2-16,-1-3-4 0,0 1-10 0,0-2-19 16,2-1-36-16,0 0-46 0,0 0-54 0,5-1-57 15,2 0-105-15,2 0-181 0,-2-1-188 0,0-1-855 0</inkml:trace>
        </inkml:traceGroup>
        <inkml:traceGroup>
          <inkml:annotationXML>
            <emma:emma xmlns:emma="http://www.w3.org/2003/04/emma" version="1.0">
              <emma:interpretation id="{198D0132-8698-4446-BA59-AEADE61A2D35}" emma:medium="tactile" emma:mode="ink">
                <msink:context xmlns:msink="http://schemas.microsoft.com/ink/2010/main" type="inkWord" rotatedBoundingBox="19216,4368 21623,4219 21652,4678 19244,4826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37851.551">3548 4136 2171 0,'0'0'326'0,"0"0"-57"0,0 0-68 0,0 0-44 0,0 0-25 16,0 0-19-16,0 0-14 0,0 0-18 16,0 0-19-16,0 0-15 0,0 0-4 0,0 0 2 0,0 0 4 15,85-35-5-15,-86 49-10 0,-4 1-6 16,0 1 0-16,-3 1 0 0,-1 1-3 0,-1-1-8 0,1 1-9 0,-2-1-1 15,0 0 2-15,2-1 8 0,2-2-8 16,0-4-3-16,4-1-5 0,-1-4 0 0,4-2 8 16,0-1-3-16,0-1-1 0,0 0-8 0,1-1 8 15,4 0 2-15,0 0 2 0,2-2-9 0,3-2 0 16,3-4 0-16,2 0 0 0,5-4 0 16,1 1 0-16,1-2 0 0,1-1 0 0,2 1 0 15,-1 1 0-15,1 0 0 0,0 2 0 0,-4-1 0 16,0 2 0-16,-3 1 0 0,-1 1 0 15,-2 0 0-15,-3 3 0 0,-4 1 0 0,-1 1 0 16,-1 0 0-16,-4 1 0 0,0 1 0 0,-1-1 0 16,0 1 0-16,-1 0 0 0,1-1 0 0,0 1 0 15,1 0 0-15,3 0-51 0,1 0-38 0,1 1-32 16,3 2-43-16,-2 0-64 0,2 2-83 0,-2-1-197 16,-3 0-263-16,-1-3-824 0</inkml:trace>
          <inkml:trace contextRef="#ctx0" brushRef="#br0" timeOffset="238286.9564">3927 4199 1769 0,'0'0'812'0,"0"0"-532"16,0 0-122-16,0 0-56 0,0 0-15 0,0 0 5 15,0 0 7-15,0 0-3 0,0 0-10 0,0 0-14 16,87-31-14-16,-67 24-6 0,-2-2-14 16,3 0-11-16,-2 0-4 0,0 1-5 0,-3-1 6 15,-2 2 0-15,-2-1-3 0,-2 2-5 0,-2 0-1 16,-3 1 6-16,-2 2 3 0,-1-1 1 15,-2 1-2-15,0 0 0 0,-2-1-13 0,-6 0-10 16,-2-1 0-16,-3 3 0 0,-4 0 0 0,-1 2 0 16,-5 0 0-1,1 0 0-15,0 4 0 0,-3 1 0 0,1 2 0 16,1 1 0-16,0 0 0 0,3 2 0 0,1-1 0 0,2 2 0 16,3-1 0-16,2 1 0 0,3 1 0 0,2-1 0 15,2 1 0-15,4 0 0 0,0 0 0 16,1-1 0-16,3-1 0 0,4 0 0 0,4-1 0 15,1-1 0-15,2-1 0 0,5-1 0 0,0-3 0 16,1-2 0-16,3 0 0 0,-1-1 0 16,0 0 0-16,0 0 0 0,-2-1 0 0,0-2 0 15,-2 0 0-15,-3 0 0 0,-1 0 0 0,-3 0 0 16,-1-1 0-16,-2 0 0 0,-2 2 0 0,-1-1 0 16,-1 1 0-16,-3-1 0 0,1 0 0 0,0 0 0 15,-2 0 0-15,0 0 0 0,1-1 0 0,1-1 0 0,-2 1 0 16,0 0 0-16,2-2-68 0,0 2-36 0,2-2-43 15,1 1-64-15,2-2-106 0,-1 2-384 16,-1 2-1017-16</inkml:trace>
          <inkml:trace contextRef="#ctx0" brushRef="#br0" timeOffset="238738.4932">4455 3956 2473 0,'0'0'338'0,"0"0"-164"0,0 0-42 0,0 0-8 16,0 0-5-16,0 0 3 0,0 0-6 15,0 0-17-15,0 0-22 0,0 0-21 0,0 0-13 16,0 0 0-16,0 0-2 0,0 0-10 0,-48 32-5 16,34-14-2-16,-1 1-1 0,-1 2-1 0,-3 1-10 15,1 2-12-15,-1 3 0 16,0-3 0-16,1 1 0 0,0-1 0 0,2-3 0 0,3-3 0 16,2-3 0-16,3-3 0 0,1-4 0 15,4-1 0-15,-1-3 0 16,4 0 0-16,-2-2 0 0,2-1 0 0,0-1 0 15,0 0 0-15,0 0 0 0,2-1 0 0,6-3-13 16,5-2-51-16,3-2-18 0,5-1-31 0,2-2-35 16,0-1-33-16,1 0-38 0,-1 0-42 0,-3 0-27 15,1-1-27-15,-2 0-3 0,-2 1 12 16,-1 0 41-16,-1 1 84 0,-1 1 96 0,-3-1 159 16,0 2 163-16,-2-1 108 0,-2 1 58 0,-2 2-36 15,0 0-75-15,-1 1-67 0,-1 0-54 0,-1 3-40 16,-1 2-26-16,0-1-22 0,-1 2-11 0,0 0-5 15,0 0-11-15,-1 0-14 0,-3 4-10 16,-2 1 3-16,-2 4-5 0,-1 1 2 0,-4 2-4 16,1 1-16-16,-2 1-12 0,0 0 0 15,1 0 0-15,-1 2 0 0,3-2 0 0,-2 0 0 16,3 0 0-16,1-3 0 0,2-2 0 0,2-3-16 16,5-2-52-16,0-3-26 0,7-1-52 0,5-3-112 15,0-2-502-15,-5 1-1023 0</inkml:trace>
          <inkml:trace contextRef="#ctx0" brushRef="#br0" timeOffset="239855.7524">4854 4099 476 0,'0'0'-31'0,"0"0"0"0,0 0 24 0,0 0 81 16,0 0 184-16,0 0 144 0,0 0 98 15,0 0 11-15,93-30-126 0,-85 24-100 16,0 0-71-16,0 0-41 0,-3 1-25 0,0 1-22 15,-3 0-18 1,-2 2-16-16,0 0-10 0,-4 1-12 0,-6-1-15 16,-1 2-15-16,-4 0-7 0,-5 2-1 0,-3 3 4 15,-2 1-7-15,-3 2-1 0,-2 1-21 16,2 1-7-16,1 1 0 0,-1 0 0 0,1 2 0 16,2 1 0-16,2 0 0 0,4 2 0 0,1 0 0 15,3-3 0-15,5 0 0 0,3-2 0 16,4-1 0-16,3-1 0 0,0-1 0 0,3-1 0 15,5-1 0-15,4-1 0 0,2-3 0 0,3 0 0 16,4-2 0-16,3-2 0 0,3-5 0 0,1 1 0 16,2-3 0-16,0-1 0 0,1-1 0 15,0-1 0-15,-1 0-12 0,-1-1-37 0,-2-1-4 16,-1 1-14-16,-3 0-26 0,-2 0-22 0,-2 0-16 16,-2 1-17-16,-5-1 0 0,-4-1 3 0,-1 0 4 15,-3 1 17-15,-4-2 25 0,0 0 27 0,-6 1 25 16,-4 0 21-16,-4 0 13 0,-2 2 20 15,-3-1 32-15,0 0 43 0,-1 2 36 0,0 1 20 16,2 1 11-16,1 1-17 0,3 1-14 0,1 1-21 16,2 3-18-16,1 1-11 0,3 1-4 0,0 1-4 15,3 0-15-15,0 0-10 0,1 1-14 0,3 4-1 16,-1 2 3-16,1 3-1 0,0 1 1 16,4-1-17-16,4 3 7 0,1-1-4 0,2 0-3 15,4-2 3-15,0 0-10 0,3-2 0 0,1-4 3 16,2 1 7-16,2-4-8 0,0-1 1 0,2 0-5 15,-2-3 2-15,-1-1 5 0,-1-1-4 16,-1 0-7-16,0-1-9 0,-3 1 6 0,-2 0 0 16,-1 1 6-16,-4 0 2 0,-3 1-6 0,0 1 5 15,-3 1 4-15,-1 0-1 0,-2 1 3 16,1 0-5-16,-2 0-3 0,0 0 4 0,0 1 5 16,0 4 1-16,-2 0-1 0,0 3 1 0,-4 2 4 15,1 2 3-15,-3 1 7 0,-2 1-2 0,1 2-2 16,-5 0-2-16,2 1 5 0,-2 2-1 0,-2 0-8 15,1 0-4-15,-1-1-5 0,1-1 0 0,1-2 0 16,1-2 0-16,2-2 0 0,3-2 0 16,1-3 0-16,2-2 0 0,1 0 0 0,1-3 0 15,3-1 0-15,0 0 0 0,3 0-14 0,4-1-30 16,3-4-25-16,5-3-37 0,4-3-43 16,3-3-48-16,1 0-79 0,1-2-153 0,-6 3-320 15,-6 6-878-15</inkml:trace>
          <inkml:trace contextRef="#ctx0" brushRef="#br0" timeOffset="238920.5234">4709 3863 2931 0,'0'0'386'0,"0"0"-238"0,0 0-37 16,0 0-7-16,0 0-4 0,0 0-11 0,0 0-11 16,0 0-11-16,0 0-12 0,0 0-29 0,0 0-26 15,0 0 0-15,0 0 0 0,0 0 0 0,-46-40 0 16,46 43 0-16,0 2 0 0,0 1 0 15,3 0-48-15,2 1-24 16,0 1-39-16,3 1-75 0,-2-3-170 0,-2-2-1441 0</inkml:trace>
          <inkml:trace contextRef="#ctx0" brushRef="#br0" timeOffset="240376.2679">5368 3983 2987 0,'0'0'182'15,"0"0"-54"-15,0 0-18 0,0 0-10 0,0 0-2 16,0 0 6-16,0 0-9 0,0 0-15 16,0 0-18-1,0 0-3-15,0 0-17 0,-96 92-6 0,82-75-24 0,-2 3-12 16,0 0 0-16,0-2 0 0,2 2 0 0,0-6 0 15,5-2 0-15,2-5 0 0,5-2 0 0,0-5 0 16,2 0 0-16,0 0 0 0,0 0 0 0,2-1 0 16,5-5 0-16,3-3 0 0,2-2 0 15,5-2 0-15,0-3 0 0,4 0 0 0,0-1 0 16,2 1 0-16,-1 0 0 0,1 1 0 0,1 1 0 16,-2 1 0-16,1 3 0 0,-3 1 0 0,-1 2 0 15,-2 2 0-15,0 2 0 0,-5 2 0 0,0 1 0 16,-2 0 0-16,1 3 0 0,-3 1 0 15,-1 3 0-15,0 0 0 0,-2 1 0 0,-1 1 0 16,-4 2 0-16,0 2 0 0,-1 0 0 0,-7 3 0 16,-3 2 0-16,-1-1 0 0,-2 0 0 0,-2 0 0 15,-2 0 0-15,2-3 0 0,1-2 0 0,2-3 0 16,1-2 0 0,6-3 0-16,0-1 0 0,5-2 0 0,1-1 0 15,4 0 0-15,6-4-33 0,6-1-79 0,3-3-37 0,6-1-73 16,4-1-119-16,-9 3-480 0,-5 1-903 0</inkml:trace>
          <inkml:trace contextRef="#ctx0" brushRef="#br0" timeOffset="240027.5498">5337 3914 2279 0,'0'0'455'0,"0"0"-174"16,0 0-94-16,0 0-48 0,0 0-30 0,0 0-23 15,0 0-9-15,0 0-27 0,0 0-22 0,0 0-15 16,0 0-17-16,0 0-9 0,0 0-31 0,0 0-38 16,-13-13-76-16,16 23-115 0,1-3-386 0,-1-1-1030 15</inkml:trace>
          <inkml:trace contextRef="#ctx0" brushRef="#br0" timeOffset="240786.7288">5851 4050 3147 0,'0'0'181'0,"0"0"-47"0,0 0-9 16,0 0-11-16,0 0-3 0,0 0-16 0,0 0-14 15,0 0-3-15,0 0-49 0,0 0-29 0,0 0 0 16,0 0 0-16,0 0 0 0,0 0 0 15,-76-81 0-15,58 85 0 0,-2 3 0 0,-1 3 0 16,1 0 0-16,1 3 0 0,3 1 0 0,-1 1 0 16,1 2 0-16,3 0 0 0,-1 0 0 0,3 3 0 0,2-3 0 15,2-2 0-15,3-3 0 0,4-2 0 16,3-5 0-16,6-2 0 16,3-2 0-16,4-1 0 0,2-2 0 15,2-4 0-15,1-1 0 0,2-3 0 0,0 0 0 0,-1-2 0 16,1 0 0-16,-1-1 0 0,-5-1 0 0,2 0 0 15,-2 1 0-15,-4 0 0 0,-2 2 0 0,-2 1 0 16,-2 1 0-16,-1 2 0 0,-4 2 0 0,1 3 0 16,-3 1 0-16,0 1 0 0,-2 0 0 15,-3 3 0-15,-2 4 0 0,-3 2 0 0,-1 5 0 16,-3 0 0-16,3 2 0 0,-2 1 0 0,2 0 0 16,0 0 0-16,3 0 0 0,1-2 0 0,5 0 0 15,0-3 0-15,2-2 0 0,0-1 0 16,7-4 0-16,1 0 0 0,4-4 0 0,2-1 0 15,3 0 0-15,4-6-36 0,-1-1-70 0,1 0-45 16,0 0-124-16,-3 0-610 0,-7 4-906 0</inkml:trace>
        </inkml:traceGroup>
        <inkml:traceGroup>
          <inkml:annotationXML>
            <emma:emma xmlns:emma="http://www.w3.org/2003/04/emma" version="1.0">
              <emma:interpretation id="{F4162720-9290-4319-8525-020767ABA2EA}" emma:medium="tactile" emma:mode="ink">
                <msink:context xmlns:msink="http://schemas.microsoft.com/ink/2010/main" type="inkWord" rotatedBoundingBox="22121,4215 24272,4082 24307,4647 22155,4780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42285.6301">6783 3999 2049 0,'0'0'897'16,"0"0"-807"-16,0 0-48 0,0 0 12 0,0 0 29 15,0 0 17-15,0 0-13 0,0 0-12 0,0 0-12 16,99-6-15-16,-76-3-15 0,2 1-5 0,-1-2-5 16,1 0-1-16,-1-1 9 0,-2-1-4 0,-1 1-4 15,-3 0-1-15,-3 1 0 0,-5 0 6 0,-2 1 0 16,-3 2 3 0,-4 1-3-16,-1 1 4 0,0 1 1 0,-6 1 1 15,-3 0-13-15,-2 2-6 0,-5 1-1 0,-5 1-7 0,-2 5-2 16,-2 2-5-16,-1 2 0 0,2 3 0 0,2 0 0 15,1 0 0-15,3 1 0 0,3 1 0 0,3 0 0 16,2 1 0-16,2 0 0 0,2-1 0 16,3 1 0-16,3-1 0 0,0 0 0 0,2-1 0 15,7-3 0-15,4-2 0 0,8-3 0 0,2-2 0 16,7-4 0-16,3 0-49 0,4-4-15 0,2-2-16 16,3 0-22-16,-2-1-4 0,-2-1 5 15,-2-1 13-15,-2-1 12 0,-2 0 18 0,-3-1 22 16,-5 0 17-16,-3-1 26 0,-3 2 12 0,-5 0 12 15,-1 1 17-15,-3-1 15 0,-6 0 15 0,1 0 5 16,-3 0-3-16,-1 0-14 0,0 0-6 0,-2 2-7 16,-4-1-1-16,-3 2-9 0,1-1-6 0,-3 2-4 15,2 0-7-15,-2 3-26 0,0 2 0 16,-2 1 0-16,2 0 0 0,-3 4 0 0,4 2 0 16,-2 2 0-16,3 4 0 0,2 0 0 0,-1 1 0 15,0 1 0-15,4 3 0 0,0 1 0 0,2 1 0 16,0 1 0-16,0 1-5 0,1-2-4 15,1 1-7-15,-2-1-6 0,-2 0 4 0,3-4 9 16,-3-2 6-16,-1-1 9 0,-1-3 1 0,1 0-6 16,-3-4 5-16,-2-2 7 0,0 0 5 0,-3-2 4 15,2-1-13-15,-3 0-9 0,-1-2 0 0,1-1 0 16,-1-2 0-16,3 0 0 0,0-1 0 16,1-1 0-16,0 0 0 0,2 1 0 0,2 1 0 15,0 0 0-15,4 2 0 0,-1 0 0 0,3 1 0 16,1 0 0-16,1-1 0 0,8 1 0 0,5-1 0 15,7 0 0-15,3-1-111 0,4 0-65 16,3 0-96-16,-7 1-245 0,-8 1-1268 0</inkml:trace>
          <inkml:trace contextRef="#ctx0" brushRef="#br0" timeOffset="242774.9043">7605 3800 2833 0,'0'0'364'0,"0"0"-232"16,0 0-28-16,0 0-6 0,60-101-11 15,-51 88-13-15,-1 3-13 0,-1 3-5 0,0 3 2 16,-5 2-8-16,1 1-9 0,-3 1-15 0,0 1-7 16,0 6 2-16,-5 5 6 0,-2 3 5 0,-3 4-20 15,-4 1-12-15,-2 3 0 0,-5 1 0 0,-2 2 0 16,0-1 0-16,-6 2 0 16,2 3 0-16,-3-1 0 0,0 1 0 0,0 0 0 15,1-4 0-15,6-3 0 0,3-8 0 0,7-4 0 16,4-5 0-16,3-4 0 0,2-1 0 0,2-1 0 15,2-2 0-15,0-3 0 0,4-5 0 0,4-2 0 0,3-4 0 0,5-2 0 16,6-1 0-16,3-1 0 0,3 1 0 16,2 1 0-16,-1 1 0 0,-1 2 0 0,-1 1 0 15,0 4 0-15,-3 2 0 0,-4 2 0 0,-1 3 0 16,-3 1 0-16,-5 2 0 0,0 0 0 0,-2 0 0 16,-3 3 0-16,-2 2 0 0,1 1 0 15,-4 1 0-15,-1 4 0 0,0 1 0 0,-1 2 0 16,-6 2 0-16,-1 1 0 0,-5 1 0 0,-2 3 0 15,-1 2 0-15,-3-1 0 0,0 1 0 0,0-3 0 16,0-3 0-16,5-2 0 0,3-3 0 0,2-4 0 16,2-2 0-16,2-3 0 0,4-2 0 15,1-1 0-15,0-1-40 0,9-5-99 0,5-4-107 16,-2 2-227-16,-3 1-1345 0</inkml:trace>
          <inkml:trace contextRef="#ctx0" brushRef="#br0" timeOffset="243480.1366">8066 3941 1888 0,'0'0'359'0,"0"0"-94"16,0 0-48-16,0 0-28 0,0 0-27 0,0 0-21 16,92-57-18-16,-85 50-12 0,-4 2-8 15,-3 1-14-15,0 1-19 0,0-2-7 0,0 1-11 16,-3 0-6-16,-3-1-3 0,-2 0-13 0,-1 1-2 0,-3-1-6 15,-2 3 5-15,-2 0-4 0,1 2-10 0,-2 0-1 16,-3 0-2-16,3 4-1 0,-1 0-9 16,-1 1 0-16,3 2 0 0,0 2 0 0,1 1 0 15,0 1 0-15,0 2 0 0,4 2 0 0,-1 0 0 16,3 0 0-16,2 2 0 0,1-1 0 0,2-2 0 16,4 1 0-16,0-2 0 0,2-1 0 0,6 0 0 15,1-3 0-15,3 1 0 0,2-4 0 16,3 1 0-16,0-5 0 0,4-1 0 0,0-1 0 15,-1 0 0-15,0-3 0 0,-3 0 0 0,-1-1 0 16,-1-2 0 0,0 2 0-16,-3-1 0 0,-2 1 0 15,-1-1 0-15,-2 1 0 0,0-1 0 0,0 1 0 16,-4-1 0-16,4 1 0 0,-2 0 0 0,1 1 0 16,1 0-51-16,3 1-73 0,0-1-50 15,5 1-85-15,-2-1-221 0,-5 2-1279 0</inkml:trace>
          <inkml:trace contextRef="#ctx0" brushRef="#br0" timeOffset="243024.7728">7955 3693 3433 0,'0'0'136'16,"0"0"-42"-16,0 0-10 0,0 0 5 0,0 0-3 15,0 0-5-15,0 0-8 0,0 0-54 0,0 0-19 16,0 0 0-16,0 0 0 0,0 0 0 0,0 0 0 16,-25-31 0-16,24 34 0 0,-1-1 0 0,2 1 0 15,0 3 0-15,3 0-34 0,5 1-124 16,-2-1-221-16,-1-2-1482 0</inkml:trace>
          <inkml:trace contextRef="#ctx0" brushRef="#br0" timeOffset="243915.5641">8585 3935 3215 0,'0'0'118'0,"0"0"-36"0,0 0 13 0,0 0 17 16,0 0 3-16,0 0-13 0,0 0-12 15,0 0-12-15,0 0-12 0,0 0-44 0,0 0-22 16,0 0 0-16,0 0 0 0,0 0 0 0,-31-77 0 15,13 75 0-15,-2 2 0 0,-3 0 0 0,-4 4 0 16,0 2 0-16,-6 1 0 0,2 3 0 0,-3 3 0 16,0-1 0-16,3 2 0 0,2 1 0 0,4 2 0 15,2 0 0-15,0 0 0 0,6 2 0 0,1 1 0 16,3 1 0-16,3-2 0 0,3-1 0 0,7-3 0 0,0-2 0 16,6-3 0-16,5-3 0 0,4-1 0 0,5-4 0 15,0-2 0-15,7 0 0 0,0-5 0 0,6-2 0 16,-1-2 0-16,1-2 0 0,2-3 0 0,-4 2 0 15,-2-2 0-15,-3 0 0 0,-3 1 0 16,-2 0 0-16,-5 2 0 0,-3 0 0 0,-3 3 0 16,-3 2 0-16,-3 2 0 0,-2 1 0 0,-1 2 0 15,-1 1 0-15,0 0 0 0,-1 0 0 0,-4 1 0 16,-2 5 0-16,-1 2 0 0,-2 2 0 16,-2 3 0-16,0 3 0 0,-1 0 0 0,0 1 0 15,3 1 0-15,1-1 0 0,2 0 0 0,2-2 0 16,3-1 0-16,2-1 0 0,3-5 0 0,10-2 0 15,4-3 0-15,7-3-70 0,9-4-88 0,-6-2-218 16,-8 2-1480-16</inkml:trace>
          <inkml:trace contextRef="#ctx0" brushRef="#br0" timeOffset="241635.1869">6638 4033 2657 0,'0'0'239'16,"0"0"-85"-16,0 0-39 0,0 0-1 0,0 0-5 15,0 0-10-15,0 0-11 0,0 0-12 16,0 0-2-16,0 0-6 0,83-90-17 0,-83 83-9 16,-1 1-9-16,-6 0 3 0,0 1-7 0,-2 1-1 0,-2 0-12 15,-3 2-6-15,-3 2 9 0,-1 0-8 0,1 0 8 0,-4 2-11 31,3 3-8-31,-2 1 0 0,2 1 0 0,-1 1 0 0,5 1 0 0,1 0 0 0,1 0 0 0,2 2 0 16,0 0 0-16,0 1 0 0,3 1 0 16,1 0 0-16,2 1 0 0,1 1 0 0,2-1 0 15,1 0 0-15,3-2 0 0,2 3 0 0,4-4 0 16,1 0 0-16,6-4 0 0,0-1 0 16,5-2 0-16,2-3 0 0,1-1 0 0,4-3 0 31,-1-4 0-31,1-1 0 0,2-3 0 0,-3 0-27 0,0-2-19 0,-2 0-21 0,1-3-26 15,-2 0-19-15,-2-3-13 0,-3 0-15 0,2 0-13 16,-7-1-4-16,-3 1-22 0,-2 0-9 0,-5 0-14 16,-4 1-15-16,0-1 7 0,-2 2 32 0,-7 0 57 31,-1 0 64-31,-1 1 73 0,-2 1 90 0,-2 1 75 0,0 3 50 0,0 1 14 0,1 2-40 16,0 1-47-16,1 1-34 0,-1 2-23 0,0 1-10 15,2 2-10-15,0 0-12 0,3 1-11 0,-3 0-11 16,5 2-1-16,1 3-2 0,1 0 1 15,0 0-7-15,4 3-2 0,1 0-1 0,0-1 2 0,5 2 2 16,1 1-6-16,0-3-3 0,3 2-10 31,2-1-1-31,-1-1-4 0,3-2-7 0,2 1 0 16,0-3-5-16,-1-1 2 0,2-2-1 0,0 0 3 0,0-1-9 0,3-3 1 0,0-1 1 16,-2 1-10-16,2-1-1 0,-1 0-24 0,-3 0-26 15,2 2-34-15,-3-1-42 0,0 2-73 0,-5 1-171 16,-2 0-1134-16</inkml:trace>
        </inkml:traceGroup>
      </inkml:traceGroup>
    </inkml:traceGroup>
    <inkml:traceGroup>
      <inkml:annotationXML>
        <emma:emma xmlns:emma="http://www.w3.org/2003/04/emma" version="1.0">
          <emma:interpretation id="{4BC75ADC-7541-4B6B-8A89-91D5CB615182}" emma:medium="tactile" emma:mode="ink">
            <msink:context xmlns:msink="http://schemas.microsoft.com/ink/2010/main" type="paragraph" rotatedBoundingBox="15711,5143 25442,4717 25510,6272 15779,66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5482549-5FF7-4173-B218-24F23B89B8EF}" emma:medium="tactile" emma:mode="ink">
              <msink:context xmlns:msink="http://schemas.microsoft.com/ink/2010/main" type="line" rotatedBoundingBox="15711,5142 24741,4750 24775,5516 15744,5908"/>
            </emma:interpretation>
          </emma:emma>
        </inkml:annotationXML>
        <inkml:traceGroup>
          <inkml:annotationXML>
            <emma:emma xmlns:emma="http://www.w3.org/2003/04/emma" version="1.0">
              <emma:interpretation id="{5EFB6F18-D03E-4696-A993-367A156EB01F}" emma:medium="tactile" emma:mode="ink">
                <msink:context xmlns:msink="http://schemas.microsoft.com/ink/2010/main" type="inkWord" rotatedBoundingBox="15711,5142 19927,4959 19960,5725 15744,5908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45879.995">667 4956 957 0,'0'0'773'15,"0"0"-232"-15,0 0-155 0,0 0-121 0,0 0-83 16,0 0-42-16,0 0-19 0,0 0-14 0,0 0-13 16,0 0-10-16,61-93-4 0,-61 87-8 0,0 0-12 15,-5 0-9-15,-1 1-15 0,-2 1-8 16,-1 2-1-16,-1 0-4 0,-4 2-6 0,-3 0-4 16,-2 5-1-16,-1 3-1 0,-1 3 4 0,-2 2-15 15,0 1 0-15,1 3 0 0,3 1 0 0,1-1 0 16,4 1 0-16,3 0 0 0,1 0 0 0,3 0 0 0,3-2 0 0,2 0 0 15,2-3 0-15,0-2 0 0,5-3 0 0,3-2 0 16,4-4 0 0,3-2 0-16,3 0 0 0,3-5 0 15,2-2 0-15,3-3 0 0,0-3 0 0,-2 1 0 0,-1-2 0 16,-1-2 0-16,-3 2 0 0,0-2 0 0,-4 0 0 16,-3 3 0-16,-1 0 0 0,-4 3 0 0,-4 1 0 15,1 3 0-15,-4 1 0 0,0 2 0 0,-1 2 0 16,-5 1 0-16,-1 0 0 0,0 2 0 0,-3 6 0 15,-4 4 0-15,0 2 0 0,0 2 0 16,1 3 0-16,1-1 0 0,1-1 0 0,5 1 0 16,0 0 0-16,4-1 0 0,1-1 0 0,1 0 0 15,0-2 0-15,3-3 0 0,3-4 0 0,2-2 0 16,0-3 0-16,1-2 0 0,5 0 0 16,-2-4 0-16,2-2 0 0,1-1 0 0,2-1-24 0,1-2-40 15,-1 2-18-15,0 0-52 0,2 1-97 0,-6 2-335 16,-3 2-1228-16</inkml:trace>
          <inkml:trace contextRef="#ctx0" brushRef="#br0" timeOffset="246531.1693">1201 4931 2176 0,'0'0'237'0,"0"0"-18"0,0 0-53 0,0 0-19 16,0 0-10-16,0 0-14 0,0 0-12 0,69-90-7 16,-65 81-10-16,-2 2-6 0,-1 0-11 0,-1 3-19 15,0-1-14-15,-6 2-6 0,0 0-6 0,-4 1-3 0,-1 2-6 0,-5 0-10 16,-2 1-2-16,-3 5-2 15,0 0 4-15,-2 2 0 0,0 2 4 0,2-1 1 16,1 2 1-16,4 1-2 0,1 0-3 0,1 1-8 16,5-2-2-16,0 0 2 0,3-1-3 15,1 1-3-15,2 0 2 0,3-1-4 0,0 2 2 16,0-1 4-16,3-1-1 0,2 0-4 0,2 2-2 16,1-1 0-16,0-1 1 0,-1 1 3 0,1-2-3 15,1-1-2-15,-2 0-3 0,0-2 6 16,0 0 1-16,0-2 1 0,-3-1 0 0,1 1-5 15,-4-1 2-15,2-1 4 0,-2 0 4 0,-1-1-5 16,0-1-2-16,-4 0 0 0,-1 0 2 0,-5 0 5 16,-2 0-1-16,-3 0-3 0,-4-2-2 0,0-1 5 15,-1 1 7-15,-1-2-2 0,1 2-10 16,-1-2 0-16,3 1 0 0,-2-1 0 0,4 1 0 16,0 0 0-16,1-1 0 0,0 2 0 0,2-1 0 15,4 0 0-15,2 2 0 0,1-1 0 16,4 1 0-16,2 0 0 0,0 1 0 0,6-1 0 15,7 0-26-15,5 1-57 0,6 0-38 0,7-1-57 16,5-1-111-16,-10 2-434 0,-6-2-1029 0</inkml:trace>
          <inkml:trace contextRef="#ctx0" brushRef="#br0" timeOffset="247057.6587">1397 4881 2984 0,'0'0'179'0,"0"0"-24"15,0 0-35-15,0 0-30 0,0 0-18 16,0 0-7-16,0 0-5 0,0 0 9 0,0 0-10 16,0 0-7-16,-97 75-6 0,76-52-12 0,1 1-1 15,-1 4-9-15,0 1-11 0,-1 4-8 16,-1 1 2-16,-1 2-4 0,0 0 2 16,0-3-1-16,3-3-6 0,1-4 2 0,6-7 4 15,4-4 3-15,2-7 0 0,2-3-7 0,4-4 0 16,1-1 0-16,1 0 0 0,0-4 0 0,1-6 0 0,6-5 0 15,2-5 0-15,4-4 0 0,4-2 0 0,1-2 0 0,4-2 0 16,2 2 0-16,1-4 0 0,-1 2 0 0,-1 1 0 16,0 0 0-16,0 3 0 0,0 3 0 0,0 2 0 15,-1 1 0-15,0 5 0 0,-3 1 0 16,2 2 0-16,-2 2 0 0,1 0 0 0,-1 3 0 16,0 2 0-16,-2 2 0 0,2 2 0 0,-2 1 0 15,-3 0 0-15,0 5 0 0,-3 2 0 16,1 2 0-16,-4 0 0 0,-1 0 0 0,-3 1 0 15,2 0 0-15,-6 1 0 0,0-1 0 0,0 1 0 16,0 1 0-16,-7-3 0 0,-1 1 0 0,-1 0 0 16,-5-1 0-16,0 0 0 0,-3-1 0 0,0-1 0 31,-4-1 0-31,2-2 0 0,0-1 0 0,2-2 0 16,0-1 0-16,-1 0 0 0,2 0 0 0,0 0 0 15,0-1 0-15,2-2 0 0,0-1 0 0,4 1 0 16,1 0 0-16,1 0 0 0,2 0 0 15,1 0 0-15,3 1 0 0,2-1 0 0,0-1 0 16,6 0 0-16,4-1 0 0,7 0 0 0,5 0 0 16,6 1-62-16,2 1-143 0,-5 0-274 0,-9 2-1370 15</inkml:trace>
          <inkml:trace contextRef="#ctx0" brushRef="#br0" timeOffset="248355.0449">1825 4941 1930 0,'0'0'375'16,"0"0"-74"-16,0 0-86 0,0 0-47 0,0 0-35 15,0 0-19-15,0 0-9 0,0 0-9 16,96-81-9-16,-89 73-7 0,-1-2-8 0,-2 3-7 16,-4 0 0-16,0 1-7 0,-3 2-13 0,-1 0-1 0,-4 0-8 15,-4 2-7-15,-2 1 1 0,-3 1-8 16,-4 1-7-16,-2 5-5 0,-1 2-10 16,-1 4 0-16,-3-1 0 0,3 4 0 0,-3 0 0 15,5 0 0-15,-1 0 0 0,6-2 0 0,4 2 0 16,1-2 0-16,6-1 0 0,3 1 0 15,4-2 0-15,0-3 0 0,5 0 0 0,6-3 0 16,4-2 0-16,3-3 0 0,6 0 0 0,3-3 0 16,0-2 0-16,3-3 0 0,0 1 0 0,0-3 0 15,0 0 0-15,-2-2 0 0,-3 2 0 0,-3-2 0 16,-4 1 0-16,-3 2 0 0,-3 0 0 16,-5 3 0-16,-3 2 0 0,0-1 0 0,-4 2 0 15,0 0 0-15,0 1 0 0,-2 2 0 0,-2 0 0 16,-1 0 0-16,2 5 0 0,-2 1 0 15,2 2 0-15,2 2 0 0,0 1 0 0,1-1 0 16,1 2 0-16,3-2 0 0,6-1 0 0,0-2 0 16,4-1 0-16,2-4 0 0,1-1 0 0,2-1 0 15,0-2 0-15,1-3 0 0,-2 0 0 0,2-3 0 16,-2 0 0-16,-2 1 0 0,0-2 0 16,-2-1 0-16,0 1 0 0,-4-1 0 0,-2 1 0 15,-2-1 0-15,-2 0 0 0,-4 1 0 0,0 0 0 16,-4 0 0-16,-2-1 0 0,-2 1 0 0,-1 1 0 15,-4 2 0-15,0 1 0 0,-3 0 0 16,-2 4 0-16,1 0 0 0,-4 1 0 0,2 1 0 16,-2 5 0-16,-1 1 0 0,4 3 0 0,-2 1 0 15,5 1 0-15,-1 1 0 0,3 3 0 0,4 0 0 16,0 1 0-16,2-1 0 0,1 2 0 16,5-1 0-16,0 1 0 0,1-1 0 0,1-1 0 15,7-2 0-15,4-3 0 0,0-3 0 0,8-5 0 16,2-3 0-16,4-1 0 0,4-7 0 0,5-3 0 15,-2-1 0-15,4-3 0 0,1 0 0 0,-1-3 0 16,-2-1 0-16,1-1 0 0,-5-1 0 16,-1-1 0-16,0-1 0 0,-5 0 0 0,-2 0 0 15,-1 1 0-15,-3 1 0 0,-4 2 0 0,-4 1 0 16,-4 3 0-16,-1 3 0 0,-4 2 0 0,-1 1 0 16,-1 3 0-16,0 1 0 0,-2 1 0 15,-3 3 0-15,-1 1 0 0,-4 0 0 0,-1 2 0 16,-2 6 0-16,-2 1 0 0,-1 4 0 0,0 3 0 15,1 1 0-15,-1 3 0 0,0 2 0 16,1 2 0-16,-1 3 0 0,1 1 0 0,0 2 0 16,1 0 0-16,0-2 0 0,1 0 0 0,5-5 0 15,1-3 0-15,4-3 0 0,3-4 0 0,0-2 0 16,1-4 0-16,5-3 0 0,1-1 0 0,3-3 0 16,4 0 0-16,0-4 0 0,3-5 0 15,3 0 0-15,-1-3 0 0,3-2 0 0,0-1 0 16,-1 0 0-16,-1 1 0 0,1-1 0 0,-4-1 0 15,-2 4 0-15,-1 0 0 0,-2 2 0 16,-4 2 0-16,-3 3 0 0,-1 1 0 0,-3 3 0 16,-1 1 0-16,0 0 0 0,0 0 0 0,-1 2 0 15,-5 6 0-15,-2 1 0 0,-3 4 0 0,-2 1 0 16,-2 6 0-16,-2-1 0 0,-2 0 0 0,2 3 0 16,-1 1 0-16,-2 2 0 0,2 2 0 0,-3 1 0 15,0 0 0-15,-2 2 0 0,1-2 0 16,-1 1 0-16,1-4 0 0,3-2 0 0,-2-6 0 15,4-2 0-15,3-7 0 0,0-2 0 0,4-2 0 16,1-3 0-16,1-1 0 0,1-4 0 16,0-2 0-16,2-3 0 0,-1-4 0 0,3-1 0 15,-2-2 0-15,3-3 0 0,2-1 0 0,0-2 0 16,5-1 0-16,2-1 0 0,4 3 0 16,4-2 0-16,2 1 0 0,9 2-118 0,0 1-77 15,5-1-144-15,-7 6-962 0,-5 5-484 0</inkml:trace>
          <inkml:trace contextRef="#ctx0" brushRef="#br0" timeOffset="248545.4782">2717 4698 3452 0,'0'0'134'16,"0"0"-22"-16,0 0-22 0,0 0-18 0,0 0-3 16,0 0-3-16,0 0-4 0,0 0-24 0,0 0-38 15,0 0 0-15,0 0 0 0,-90-34 0 16,87 37 0-16,-1-2 0 0,3 2 0 0,0 0 0 15,1 0 0-15,0 2 0 0,0-2 0 0,3 1 0 16,3 0-53-16,1 2-51 0,1 0-58 0,0 1-122 16,0-2-608-16,-3-2-893 0</inkml:trace>
          <inkml:trace contextRef="#ctx0" brushRef="#br0" timeOffset="249266.2964">2642 4916 2671 0,'0'0'186'0,"0"0"-29"0,0 0-60 0,0 0-23 15,0 0 3-15,0 0 6 0,0 0-5 0,0 0-6 16,0 0-16-16,99-16-15 0,-78 10-8 0,2 0-4 16,2-4 0-16,-2-1-2 0,2-2-2 0,-1 0-7 0,-4-1 3 15,0 1 0-15,-4 1-2 0,-2 1-1 0,-4 1-5 16,-3-1 0-16,-1 2 2 0,-5-2 5 15,-1 3-2-15,0 0 2 0,-7 2 0 0,-6 2-3 16,-2 2 3-16,-2 2-10 0,-5 0 0 0,-3 4-8 16,-3 4 2-16,2 1 3 0,-3 3-2 0,0 1 3 15,5 0-6-15,2 2 4 0,6 1-3 0,1 0 7 16,5 1-3-16,3 0-6 0,2 2 1 16,5-3-1-16,1 0 2 0,7-2-4 0,3 0 1 15,4-4-5-15,2 0-1 0,4-4 9 0,3-4 1 16,2 0-1-16,3-2 2 0,1-4-2 15,1-5 1-15,-2 2 6 0,0-1-4 0,-4-1-6 16,-1 1 0-16,-4 0 0 0,-5 3 0 0,-4 1 0 16,-3 0 0-16,-3 1 0 0,-3 2 0 15,-2 0 0-15,0 1 0 0,0 0 0 0,-2-1 0 0,-4 0 0 16,-1 0 0-16,0 0 0 0,-1-1 0 16,1 2 0-16,-1 0 0 0,0 0 0 0,4 0 0 15,-1 0 0-15,3 0 0 0,-2 0 0 0,4 2-92 16,0-1-48-16,6 1-73 0,-1-1-161 0,-2-1-1418 15</inkml:trace>
          <inkml:trace contextRef="#ctx0" brushRef="#br0" timeOffset="251569.454">3334 4832 352 0,'0'0'219'0,"0"0"41"0,0 0 63 16,0 0 19-16,0 0-7 0,0 0-24 0,0 0-42 15,0 0-44-15,0 0-39 0,0 0-31 0,0 0-34 16,0 0-15-16,32-92-18 0,-27 86-12 0,-3 2-4 0,-1 2-7 0,0 0-15 16,0 2-5-16,-1 0-2 0,0 0-5 0,0 1-2 15,-2 5-3-15,-5 3-5 0,-2 4 0 16,-3 4 3-16,-3 4-6 0,-2 3-7 0,-2 4-3 15,-3 1-3-15,1 0-2 0,-2 2 0 0,1 0-5 16,-1-1-7-16,1 1 2 0,1-2 6 16,1-2 0-16,3-4 1 0,2-1-6 0,1-5-2 15,1-2-1-15,2-4 10 0,-1-2 1 0,4-3-2 16,0-2 2-16,0-2-2 0,1-2 3 0,0 0 2 16,-1-4-2-16,1-3-4 0,0-1 1 0,0-4 3 15,2-1 3-15,-1-4-1 0,0 0-10 0,4-2 1 16,1 1-5-16,1-2 8 0,0 1 5 15,3 0-12-15,4 0 1 0,5 1-5 0,1 0-4 16,6-2-6-16,3 2-19 0,4 0-28 0,3 0-28 16,3 0-33-16,4 1-52 0,1 1-85 0,-10 3-230 15,-7 5-1227-15</inkml:trace>
          <inkml:trace contextRef="#ctx0" brushRef="#br0" timeOffset="249579.4995">3360 4610 2655 0,'0'0'170'0,"0"0"-25"0,0 0-31 15,0 0-16-15,0 0 2 0,0 0 8 16,0 0 2-16,0 0-6 0,0 0-26 0,0 0-15 16,0 0-21-16,0 0-13 0,0 0 0 0,0 0-9 15,-34-1 1-15,13 25 2 0,-1 0 7 0,-2 3 1 16,0 1-2-16,-1 0-4 16,-1 0-4-16,2 3 0 0,1-2 1 0,0 0-15 15,2-1-7-15,2-6 0 0,0-2 0 0,5-3 0 0,2-3 0 16,0-3 0-16,5-2 0 0,0-4 0 0,3-2 0 15,-1 0 0-15,4-2 0 0,1-1 0 0,0 0 0 16,0 0 0-16,0 0 0 0,0 0 0 16,4-1 0-16,1-2 0 0,4 1 0 0,2-2-51 15,3 0-51-15,1 0-62 0,1 1-144 0,-5 1-1000 16,-2 0-481-16</inkml:trace>
          <inkml:trace contextRef="#ctx0" brushRef="#br0" timeOffset="252170.8833">3597 4670 2851 0,'0'0'142'15,"0"0"-9"-15,0 0-18 0,0 0-1 0,0 0-5 16,0 0-1-16,0 0-17 0,0 0-5 0,0 0-16 15,0 0-18-15,0 0-13 0,0 0-21 0,0 0-4 16,0 0-4-16,-63 81 0 0,44-62-3 0,-2 0-1 16,0 2 0-16,-1 0 1 0,3 0 5 15,-1-3-5-15,4-1-4 0,1-4-3 0,3-3 0 16,3-4 5-16,5-2 0 16,0-4 0-16,4 0-1 0,0-2 0 0,6-7-1 15,3-2 3-15,4-4-1 0,3-2-6 0,0-1-1 0,4 2 5 16,-1 0-4-16,0 3 2 0,0 3 1 15,0 1-9-15,-2 3 7 0,-1 2 4 0,0 4-4 16,-1 0 4-16,1 0-2 0,-1 6 0 0,-1 1 1 16,0 0 4-16,0 3-7 0,-1 0 1 0,1 1 2 15,-2 2-1-15,-2-1 0 0,0 0-1 0,0 1 3 16,-4-2-7-16,-1-3 11 0,1-1-3 0,-4-2-5 16,3-2 5-16,-4-1-5 0,0 0 1 15,0-2 1-15,0 0-2 0,-1 0 0 0,0 0 0 16,0 0 0-16,0 0 0 0,0 0-10 0,2-1-23 15,-1-2-29-15,2-1-40 0,1-2-43 16,2-1-54-16,1-2-85 0,1 0-185 0,-1 1-323 16,-3 4-846-16</inkml:trace>
          <inkml:trace contextRef="#ctx0" brushRef="#br0" timeOffset="251760.6765">3602 4539 3150 0,'0'0'144'16,"0"0"-7"-16,0 0-34 0,0 0-17 0,0 0-9 16,0 0-11-16,0 0-7 0,0 0 4 15,0 0-9-15,0 0-12 0,0 0-19 0,0 0-11 16,0 0-13-16,0 0 0 0,-70-24-5 0,72 31-24 16,2 1-10-16,2 3-25 0,1 0-31 0,3 1-42 15,0 1-72-15,-1 2-169 0,-1-4-429 0,-3-4-883 16</inkml:trace>
          <inkml:trace contextRef="#ctx0" brushRef="#br0" timeOffset="252630.6778">4027 4764 2941 0,'0'0'180'0,"0"0"-69"0,0 0-27 16,0 0 14-16,0 0 13 0,0 0 1 0,0 0-10 15,0 0-17-15,0 0-18 0,-107 98-15 0,86-77-10 16,-1 2-8-16,0 0-15 0,-2 3-6 15,2 1 2-15,-1 0-7 0,-1 1-1 0,1 0-3 32,1-2-3-32,1-4-1 0,4-3 9 0,1-5-9 0,4-4 0 15,2-4 0-15,3-2 0 0,0-4 0 16,4 0 0-16,-2-1 0 0,4-5 0 0,1-2 0 0,0-5 0 16,6-3 0-16,4-2-46 0,4-5-32 0,3 0-37 0,7-3-48 15,3-3-54-15,2-1-83 0,2-2-216 16,-7 6-253-16,-9 10-846 0</inkml:trace>
          <inkml:trace contextRef="#ctx0" brushRef="#br0" timeOffset="252384.0153">3885 4732 2491 0,'0'0'381'0,"0"0"-169"0,0 0-74 0,0 0-24 16,0 0-19-16,0 0 3 0,0 0 3 0,0 0-8 15,0 0-7-15,0 0-19 0,0 0-18 16,0 0-12-16,0 0 0 0,0 0-4 0,-32 18-7 16,15-2-1-16,-1 1-13 0,0 1-12 0,-1-1 0 15,1-1 0-15,1 0 0 0,2-3 0 16,1 1 0-16,4-3 0 0,1-2 0 0,2-1 0 16,2-3 0-16,2-2 0 0,2-2 0 0,1-1 0 0,4 0-7 15,4 0-72-15,6-4-40 0,3-1-55 16,4-3-96-16,-5 1-256 0,-3 2-1224 0</inkml:trace>
          <inkml:trace contextRef="#ctx0" brushRef="#br0" timeOffset="253115.103">3984 4801 2172 0,'0'0'742'0,"0"0"-626"0,0 0-24 16,0 0 10-16,0 0 25 0,0 0 9 0,0 0-16 15,0 0-19-15,0 0-28 0,0 0-18 0,97-16-11 16,-82 10-6-16,2-1-5 0,0-2-3 0,-3 1-11 16,1-1 0-16,-2 0 4 0,-3 1-3 15,-3 0 4-15,-2 1-15 0,-2 2-9 0,-3 1 0 16,0 0 0-16,0 1 0 0,-5 1 0 0,-4 0 0 16,-2 2 0-16,-3 0 0 0,-5 7 0 0,0 0 0 15,-3 4 0-15,0 3 0 0,3 2 0 16,0-1 0-16,3 3 0 0,4 1 0 0,2 1 0 15,2 2 0-15,4 2 0 0,0 1 0 0,4-3 0 16,0 2 0-16,2-4 0 0,4 1 0 16,3-4 0-16,3-2 0 0,2-3 0 0,3-2 0 15,1-4 0-15,1-2 0 0,2-3 0 0,-2-1 0 16,2 0-26-16,-4 0-19 0,0-2-1 0,-2 0-15 16,-2-1-19-16,-3 1-27 0,-1 0-36 0,-1-2-43 0,-2 2-89 0,-2-1-267 15,-2 2-1129-15</inkml:trace>
          <inkml:trace contextRef="#ctx0" brushRef="#br0" timeOffset="252786.8905">4058 4647 1673 0,'0'0'733'16,"0"0"-299"-16,0 0-157 0,0 0-92 0,0 0-51 15,0 0-28-15,0 0-12 0,0 0-8 0,0 0-4 16,0 0-6-16,0 0-18 0,0 0-10 16,0 0-5-16,0 0-11 0,28-53-11 0,-34 59-11 15,-1 2-7-15,1 0-10 0,-1 0 1 0,5 2-13 16,-2 0-26-16,2 1-31 0,1 1-45 0,1 0-61 15,0 1-125-15,-1-4-464 0,1-2-970 0</inkml:trace>
          <inkml:trace contextRef="#ctx0" brushRef="#br0" timeOffset="245464.9243">183 4944 2156 0,'0'0'310'0,"0"0"-29"0,0 0-103 0,0 0-44 16,0 0-22-16,0 0-12 0,0 0-1 15,0 0-8-15,0 0-13 0,0 0-20 0,0 0-8 16,0 0-16-16,13-61-9 0,-19 71-6 0,-1 3-5 16,-3 3 3-16,0 3 6 0,-2 5 2 0,-1 0-8 15,1 3-4-15,-2 0-2 0,-1 1 1 0,4-3 0 16,-1-2-5-16,4-3-8 0,-3-4-1 16,4-3 6-16,0-4 5 0,1-2 3 0,1-3-5 15,3-1 0-15,0-2 0 0,2-1 6 0,0-1 3 16,0-4-5-16,0-2-3 0,3-4-6 0,4-5 4 15,1-2-2-15,1-3-2 0,5-1-5 16,2-1 2-16,1 1 0 0,3 1 3 0,2 1 2 16,1 1-15-16,-1 2 9 0,2 1-3 0,0 4 5 15,0-1 13-15,0 3-17 0,0 3 3 0,0 1-5 0,-2 2 0 16,1 3 10-16,-1 1 0 0,-3 0-4 0,1 3-9 16,-2 1 10-16,-4 2-1 15,-3-1 2-15,-1 1 3 0,-2 0-5 16,-3 1 1-16,-1-1 4 0,-2 0 4 0,-1 0-3 15,-1 0-5-15,0 0-1 0,0-2 0 0,-1 1 0 16,-1-2 2-16,-3 1-9 0,3-2-4 0,-1-1-4 16,1 1-14-16,1-2-28 0,0 1-36 15,1 1-43-15,1 0-38 0,5 1-35 0,-1-1-59 16,3-1-116-16,2-1-237 0,-3 1-21 0,-3-1-703 0</inkml:trace>
        </inkml:traceGroup>
        <inkml:traceGroup>
          <inkml:annotationXML>
            <emma:emma xmlns:emma="http://www.w3.org/2003/04/emma" version="1.0">
              <emma:interpretation id="{D0EF05E8-8498-4695-9753-D77B0AC80BA1}" emma:medium="tactile" emma:mode="ink">
                <msink:context xmlns:msink="http://schemas.microsoft.com/ink/2010/main" type="inkWord" rotatedBoundingBox="20446,5113 22355,5031 22376,5507 20466,5590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55820.4263">6030 4681 3212 0,'0'0'79'0,"0"0"-18"0,0 0-3 0,0 0 13 15,0 0 6-15,0 0-4 0,0 0-8 0,0 0 0 16,0 0-7-16,0 0-4 16,0 0-13-16,0 0-10 0,0 0-7 0,0 0-3 15,-31 85 0-15,14-57-7 0,-3 1-1 0,0 3 1 0,-3 1-2 16,0 0-1-16,-1-1 0 0,3-1-7 0,-1-6-3 16,5-3 3-16,3-6-4 0,2-3 0 0,5-6 0 15,3-3 0-15,3-3 0 0,1-1 0 16,0-2 0-16,1-7 0 0,4-4 0 0,6-4 0 15,1-5 0-15,6-3 0 0,2-4 0 0,2 0 0 16,4-3 0-16,-1 0 0 0,5 0 0 16,0-1 0-16,0 1 0 0,0 3 0 0,1 1 0 15,-1 4 0-15,0 1 0 0,-2 5 0 0,-2 3 0 16,-4 4 0-16,-4 3 0 0,-1 2 0 0,-2 3 0 16,-2 2 0-16,-1 1 0 0,-2 1 0 15,-2 4 0-15,0 2 0 0,-2 3 0 0,-1 1 0 16,-1 1 0-16,-1 2 0 0,0 2 0 0,-2 1 0 15,-1 0 0-15,-4 0 0 0,-1 1 0 0,-2 0 0 16,-2-3 0-16,-2 0 0 0,0-1 0 16,-3-4 0-16,0-1 0 0,1 0 0 0,-3-2 0 15,-1-2 0-15,1-1 0 0,-3-2 0 0,0-2 0 16,-2 0 0-16,2 0 0 0,-2-3 0 0,1-1 0 16,2-1 0-16,2 0 0 0,0 0 0 0,2-1 0 15,1 0 0-15,4 0 0 0,0 1 0 16,1-1 0-16,2 1 0 0,5 1 0 0,1-1 0 15,0 1 0-15,7 0 0 0,5-1 0 0,7 1 0 16,4 0-26-16,5 0-101 0,4 1-45 0,1 0-69 16,3-2-126-16,-12 3-432 0,-5-1-904 0</inkml:trace>
          <inkml:trace contextRef="#ctx0" brushRef="#br0" timeOffset="256203.5125">6552 4635 2795 0,'0'0'336'0,"0"0"-169"0,0 0-36 15,0 0-5-15,0 0-17 0,0 0-14 0,0 0-14 16,0 0-12-16,0 0-3 0,0 0-8 16,0 0-13-16,0 0-28 0,0 0-17 0,-101-6 0 15,84 17 0-15,0 1 0 0,1 4 0 0,1 1 0 16,1 1 0-16,2 0 0 0,0 1 0 0,4 0 0 16,4-2 0-16,3-2 0 0,1-2 0 0,5-3 0 15,3-2 0-15,2-1 0 0,3-2 0 16,2-2 0-16,1-2 0 0,3-1 0 0,-1 0 0 15,4-4 0-15,-3-2 0 0,1-3 0 0,1 0 0 16,-1-2 0 0,-1-1 0-16,-2-2 0 0,0 0 0 0,-3-1 0 15,0 0 0-15,-4-1 0 0,-1 1 0 0,-5-1 0 0,1 0 0 16,-4 0 0-16,-1 1 0 0,-3 3 0 16,-2 0 0-16,-4 1 0 0,-3 1 0 0,0 1 0 15,-1 3 0-15,-2 0 0 0,-2 3 0 0,-1 0 0 16,1 3 0-16,-3 0 0 0,1 4 0 15,-2 4 0-15,1-1 0 0,1 3 0 0,0 1 0 16,0 1 0-16,4 2 0 0,-2 0 0 0,3 0 0 16,1 1 0-16,3-1 0 0,1 1 0 15,3-1 0-15,3 0 0 0,3-1 0 0,0 0-10 0,9-1-148 16,-1-3-143-16,-3-4-1554 0</inkml:trace>
          <inkml:trace contextRef="#ctx0" brushRef="#br0" timeOffset="254715.8831">5130 4753 1085 0,'0'0'472'0,"0"0"-106"16,0 0-72-16,0 0-40 0,0 0-39 0,104-55-29 16,-87 44-32-16,1 1-22 0,-3 1-24 15,-3-1-14-15,-2 3-10 0,-3 0-11 0,-2 2-5 16,-4 1-9-16,-1 0-1 0,-1 0-9 0,-7 1-10 15,-5 2-8-15,-3 1-11 0,-4 0-3 0,-6 3 4 16,-2 2 0-16,-4 3-2 0,1 1-1 16,0-1 1-16,0 2 0 0,0-1-1 0,4 0-3 15,3-1-7-15,3-1-4 0,5 0 5 0,3-1 0 16,4-1-1-16,5-2-6 0,1 0-3 0,3 0 0 16,0-1 4-16,0 0 3 0,4 2-8 15,1 0 6-15,4 0-7 0,2 0 4 0,2 0 3 16,3 0-8-16,2 1 2 0,0-1 0 0,-1 1 7 15,0 0-2-15,-3 1 0 0,-1 0-4 0,-1 2-3 16,-3 0 3-16,-2 0 2 0,-2 1 3 16,-1 1-6-16,-2 0 1 0,-2 1 0 0,0-1 3 15,0 0 1-15,-6 1 1 0,1-2-6 0,-4-1 0 16,-2-1 4-16,-2-1 3 0,0-1 0 0,-3 0 1 16,-3-1 1-16,-2-1 1 0,1-2-8 15,-2-1 0-15,1 0 0 0,0 0 0 0,3 0 0 0,0-2 0 16,0-2 0-16,2 0 0 0,1-1 0 15,0 1 0-15,-1-2 0 0,2 1 0 0,2 0 0 16,0 0 0-16,3 0 0 0,1 0 0 0,3 1 0 16,1 0 0-16,1 3 0 0,3-1 0 15,0 0 0-15,5-1 0 0,6 1 0 0,5-1 0 16,5 0 0-16,6 1-89 0,4 0-37 0,2-1-51 16,-1 1-94-16,-7 2-249 0,-8-2-1227 0</inkml:trace>
          <inkml:trace contextRef="#ctx0" brushRef="#br0" timeOffset="255087.8287">5224 4814 3078 0,'0'0'160'0,"0"0"-53"0,0 0-23 0,0 0-12 16,0 0 1-16,0 0-1 0,0 0-14 0,0 0-17 16,0 0 1-16,87-29-10 0,-68 23-6 0,1-1 6 15,2 0-16-15,1-1-6 0,-1-1 1 0,0 0-6 16,-4-1-4-16,2 1 2 0,-4-1 1 15,-3 1-7-15,-2 0 14 0,-4 1 1 0,0 1 1 0,-5 0 13 16,-2 2-1-16,-1-1 0 0,-7 2-4 0,-2 1-3 16,-3 1-8-16,-2 2 0 0,-7 0-10 0,-1 2 0 15,-1 5 0-15,-2 2 0 0,0 2 0 0,0 0 0 0,4 2 0 16,1 0 0-16,5 0 0 0,1 2 0 0,5 0 0 16,1 0 0-16,3 2 0 0,3-1 0 0,3 0 0 15,1 0 0-15,5 1 0 0,3-2 0 0,3 0 0 16,0-2 0-16,3-3 0 0,1-3 0 15,2-3 0-15,-1-2 0 0,3-2 0 0,-2 0 0 16,1-2 0-16,-2-3 0 0,-1 0 0 0,-1 1 0 16,-2-2 0-16,-2 0 0 0,2 2 0 0,-5-1 0 15,1 1-8-15,-1-1-54 0,2 2-43 0,-2 0-70 16,-1 2-160-16,-3 1-1477 0</inkml:trace>
        </inkml:traceGroup>
        <inkml:traceGroup>
          <inkml:annotationXML>
            <emma:emma xmlns:emma="http://www.w3.org/2003/04/emma" version="1.0">
              <emma:interpretation id="{4F0F2976-16F0-40FB-A20C-33690660A4AC}" emma:medium="tactile" emma:mode="ink">
                <msink:context xmlns:msink="http://schemas.microsoft.com/ink/2010/main" type="inkWord" rotatedBoundingBox="22675,4929 24745,4839 24767,5336 22697,5426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56935.1848">7351 4620 2248 0,'0'0'235'0,"0"0"-73"0,0 0-11 0,0 0 16 16,0 0-1-16,92-24-20 0,-77 19-19 0,-5 0-19 16,1-1-16-16,-5 2-12 15,-1 0-6-15,-3 0-11 0,-1 1-11 0,-1-1-11 0,-2 2-6 16,-4-1-5-16,-4 2-7 0,-5 1 1 0,-4 0-14 16,-3 1 0-16,-6 3 7 0,-2 3 1 0,0 1-2 15,1 1-16-15,2 0 0 0,0-2 0 16,6 3 0-16,1-2 0 0,5 1 0 0,2 1 0 15,4-2 0-15,1 1 0 0,4-2 0 0,2 0 0 16,2 0 0-16,2 0 0 0,4-3 0 16,3 2 0-16,2-2 0 0,1 1 0 0,2-1 0 15,1-1 0-15,0 1 0 0,-1 0 0 0,0 0 0 16,-4 2 0-16,1-2 0 0,-4 2 0 0,-1 0 0 16,0 0 0-16,-1 0 0 0,-1 0 0 15,-1 0 0-15,-1 0 0 0,-1 0 0 0,-1 0 0 16,0 1 0-16,0 0 0 0,-3 1 0 15,-1-2 0-15,-2 0 0 0,0 1 0 0,-2-3 0 0,-3-1 0 16,2-1 0-16,-2-2 0 0,-3 0 0 0,-1 0 0 16,-4-2 0-16,3-2 0 0,-3 0 0 15,0-2 0-15,2 0 0 0,-2 0 0 0,2-1 0 16,2 0 0-16,-1 0 0 0,2 1 0 0,2 0 0 16,-2-1 0-16,1 1 0 0,2 1 0 0,-1 0 0 15,4 0 0-15,1 1 0 0,4 1 0 16,-1 1 0-16,3 2 0 0,1-2 0 0,1 2 0 15,5-2 0-15,6 1 0 0,5 1 0 0,5 0 0 16,4 0-27-16,4 0-70 0,3 0-21 0,3 0-26 16,0 0-41-16,1-1-55 0,-3-1-103 15,-8 0-358-15,-9 0-930 0</inkml:trace>
          <inkml:trace contextRef="#ctx0" brushRef="#br0" timeOffset="257138.0303">7558 4640 2179 0,'0'0'479'0,"0"0"-186"0,0 0-90 16,0 0-38-16,0 0-31 0,0 0-18 15,0 0-12-15,0 0-12 0,0 0-4 0,0 0-20 16,0 0-16-16,0 0-15 0,0 0-5 0,0 0 2 16,40-34-15-16,-50 48-19 0,-4 3 0 0,-2 2 0 15,-2 2 0-15,-1 1 0 0,0 1 0 16,-1-1 0-16,-1 0 0 0,4-3 0 0,0 0 0 16,3-5 0-16,5-2 0 0,2-5 0 0,2-4 0 15,5-2 0-15,0-1 0 0,6-3-25 16,4-5-92-16,8-4-72 0,2-4-137 0,0 2-547 15,-7 5-903-15</inkml:trace>
          <inkml:trace contextRef="#ctx0" brushRef="#br0" timeOffset="258254.1572">7967 4412 2385 0,'0'0'215'0,"0"0"-35"0,0 0-38 15,0 0-19-15,0 0-3 0,0 0-16 0,0 0-15 16,0 0 0-16,0 0-4 16,0 0-2-16,0 0-3 0,0 0-4 0,0 0-13 0,0 0-10 15,2 96-7-15,-22-65-10 0,0 2-8 0,-3 3-3 16,-4 0-3-16,1 2-9 0,-3-1-1 0,1-3 0 16,0-4-7-16,3-4 1 0,5-5-3 0,3-6-3 15,5-3 0-15,0-4 0 0,7-4 0 16,0-1 0-16,3-2 0 0,1-1 0 0,1 0 0 15,0-3 0-15,1-3 0 0,2-4 0 0,3-2 0 16,2-3 0-16,1-1-17 0,1 0-6 16,2 2 1-16,0 0-9 0,-1 2 4 0,-1-1-1 15,2 0 4-15,-3 0 7 0,-1-1 2 0,-1 0 12 16,-1 2 1-16,-2-1 7 0,2 1-5 0,-1 1 0 16,-2-1 1-16,2 1 4 0,-1-1 5 15,2 1-2-15,-1 1 0 0,1-1 1 0,0 2 5 16,3 0 3-16,0-1-3 0,2 1-7 0,1 1-2 15,0 1 1-15,2 1 5 0,1 2 0 0,1 1-2 16,0 1-6-16,-1 2 2 0,2 0 5 0,-3 2 0 16,1 3-3-16,-2 2 1 0,0 1-7 15,-3 4 8-15,-2 0 7 0,-1 2-16 0,-1 1 0 16,-4 2 0-16,-2 2 0 0,0 1 0 0,-2 1 0 16,-4 0 0-16,-3-1 0 0,-4-1 0 0,3-1 0 15,-4-3 0-15,-1-1 0 0,0-1 0 0,0-2 0 16,2 0 0-16,1-3 0 0,-1-1 0 15,3-2 0-15,1-2 0 0,2-1 0 0,2-2 0 16,-1 0 0-16,5 0 0 0,0-1 0 0,1-4 0 16,0-1 0-16,2-3 0 0,6-2 0 15,6-3-57-15,6-2-73 0,3-1-52 0,4-2-91 16,-5 5-232-16,-7 5-1248 0</inkml:trace>
          <inkml:trace contextRef="#ctx0" brushRef="#br0" timeOffset="257322.1937">7763 4428 3113 0,'0'0'244'16,"0"0"-114"-16,0 0-26 0,0 0-6 0,0 0-17 15,0 0-3-15,0 0-6 0,0 0-4 16,0 0-13-16,0 0-16 0,0 0-26 0,0 0-13 15,0 0 0-15,0 0 0 0,-82 20 0 0,78-11 0 16,0 0 0-16,3-1 0 0,0-1 0 0,1 1-13 16,1-1-40-16,6 0-25 0,1-1-33 15,1 2-82-15,1-3-190 0,-4-2-1402 0</inkml:trace>
          <inkml:trace contextRef="#ctx0" brushRef="#br0" timeOffset="258844.5125">8329 4554 2812 0,'0'0'212'0,"0"0"-56"16,0 0-18-16,0 0-10 0,0 0-15 0,0 0-20 15,0 0-16-15,0 0-15 0,0 0-17 0,0 0-6 16,0 0-6-16,0 0-7 15,-79 105-13-15,59-80-4 0,3-1-5 0,0-3 2 0,-1-1 4 16,6-5-3-16,0-3 0 0,4-3 1 16,4-3 5-16,-1-3 4 0,2 0-5 0,1-1-3 15,1-2-3-15,1 0 3 0,0 0 4 16,3-5 2-16,2-4-12 0,6 0-3 0,1-5 0 0,7-3 0 16,0 0 0-16,4-1 0 0,1-1 0 15,2 1 0-15,-1-1 0 0,-1 3 0 0,-1 0 0 0,0 2 0 16,-2 2 0-1,-1 2 0-15,-4 1 0 0,-1 4 0 0,-3 0 0 16,1 3 0-16,-2 0 0 0,-2 1 0 0,-4 1 0 16,1 0 0-16,-2 4 0 0,-1 0 0 0,-2 3 0 15,-1 0 0-15,0 3 0 0,0 3 0 16,-3 0 0-16,-4 2 0 0,-2 0 0 0,-4 0 0 16,-1 1 0-16,-2-1 0 0,1-1 0 0,-2-1 0 15,1-2 0-15,0-2 0 0,3-1 0 0,-1-2 0 16,4-2 0-16,3-2 0 0,2-2 0 15,3 0 0-15,2 0 0 0,0 0 0 0,0-4 0 16,6-2 0-16,3-2 0 0,4-3 0 0,3 0 0 16,2-2 0-16,3-1 0 0,1 0 0 0,-2 0 0 15,2 0 0-15,0 3 0 0,-5-1 0 0,0 4 0 16,-3 1 0-16,0 1 0 0,-2 2 0 0,-2 1 0 16,-2 1 0-16,0 1 0 0,-1 1 0 0,-2 0 0 15,-2 1 0-15,1 4 0 0,-2-1 0 16,-1 3 0-16,0 0 0 0,-1 3 0 0,0 1 0 15,-3 2 0-15,-5 2 0 0,-2 0 0 0,-2 2 0 16,-2 0 0-16,0 0 0 0,-2 1 0 0,1-1 0 0,-1 0 0 16,1-1 0-16,-1-1 0 0,2-2 0 0,5-3 0 15,1-3 0-15,2-2 0 0,3-3 0 0,3-1 0 16,0-1 0 0,4 0 0-16,10-5-57 0,6-3-146 0,-2 1-182 0,-5 1-1456 0</inkml:trace>
          <inkml:trace contextRef="#ctx0" brushRef="#br0" timeOffset="258255.1572">8327 4410 3095 0,'0'0'180'0,"0"0"-50"0,0 0-30 0,0 0-14 16,0 0-12-16,0 0-9 0,0 0-11 0,0 0-17 15,0 0-20-15,0 0-13 0,0 0-14 16,0 0-6-16,0 0-24 0,0 0-39 0,7-11-57 16,3 22-104-16,-3-3-268 0,-1-1-1208 0</inkml:trace>
          <inkml:trace contextRef="#ctx0" brushRef="#br0" timeOffset="259360.4352">8968 4659 3325 0,'0'0'165'0,"0"0"-48"16,0 0-6-16,0 0-4 0,0 0-7 0,0 0-23 15,0 0-14-15,0 0-33 0,0 0-30 0,0 0 0 16,0 0 0-16,0 0 0 0,0 0 0 0,0 0 0 15,-64-75 0-15,55 70 0 0,-1 3 0 0,-1 0 0 16,-2 0 0-16,-1 1 0 0,-1 0 0 16,-1 1 0-16,-1 0 0 0,-4 4 0 0,3 0 0 15,-2 3 0-15,0 3 0 16,1 1 0-16,2 0 0 0,2 2 0 0,1-1 0 16,1-1 0-16,5 3 0 0,0 0 0 0,1-1 0 0,4 1 0 15,2-1 0-15,1-2 0 0,4-1 0 0,4-1 0 16,6-2 0-16,3-2 0 0,2-1 0 0,1-2 0 15,3-2 0-15,0 0 0 0,-2-3 0 16,1-2 0-16,0-2 0 0,-1 0 0 0,-3-2 0 16,2-1 0-16,-4 0 0 0,-1-1 0 0,0 0 0 15,-5 0 0-15,3 3 0 0,-5 0 0 0,-2 2 0 16,-3 1 0-16,-2 3 0 0,-1 1 0 16,0 1 0-16,-1 0 0 0,-5 1 0 0,-2 3 0 15,-1 5 0-15,-6 3 0 0,-2 3 0 0,-3 2 0 16,3 1 0-16,0 1 0 0,3 0 0 15,0-2 0-15,5 2 0 0,2-3 0 0,4-1 0 16,3-3 0-16,2-4 0 0,8-1 0 0,4-2 0 16,3-4 0-16,8-1 0 0,2 0 0 0,4-5 0 15,0-2 0-15,3 1-27 0,-2-3-153 0,-9 4-157 16,-8 2-1513-16</inkml:trace>
        </inkml:traceGroup>
      </inkml:traceGroup>
      <inkml:traceGroup>
        <inkml:annotationXML>
          <emma:emma xmlns:emma="http://www.w3.org/2003/04/emma" version="1.0">
            <emma:interpretation id="{DE85FF80-62F6-428B-8F36-0E0B836E6920}" emma:medium="tactile" emma:mode="ink">
              <msink:context xmlns:msink="http://schemas.microsoft.com/ink/2010/main" type="line" rotatedBoundingBox="15897,5808 25471,5389 25510,6272 15936,6691"/>
            </emma:interpretation>
          </emma:emma>
        </inkml:annotationXML>
        <inkml:traceGroup>
          <inkml:annotationXML>
            <emma:emma xmlns:emma="http://www.w3.org/2003/04/emma" version="1.0">
              <emma:interpretation id="{2C06E336-7933-49A0-8805-4FAB7FE27EB8}" emma:medium="tactile" emma:mode="ink">
                <msink:context xmlns:msink="http://schemas.microsoft.com/ink/2010/main" type="inkWord" rotatedBoundingBox="15907,6025 18838,5897 18863,6470 15932,6598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65301.3738">759 5622 2674 0,'0'0'239'15,"0"0"-75"-15,0 0-50 0,0 0-8 0,0 0 0 16,0 0 4-16,0 0-3 0,0 0-14 0,0 0-13 16,0 0-14-16,0 0-15 0,0 0-14 15,0 0-5-15,0 0-10 0,-37 48-7 0,22-25-3 16,-2-1-2-16,-4 2-1 0,4-1-5 0,-1-1 4 16,0-3-4-16,2-2 4 0,2-3 6 0,4-4-6 0,2-1-6 15,2-4-2-15,2-2 0 0,2-1 0 0,2-2 0 16,0 0 0-16,6-2 0 15,1-6 0-15,9-4 0 0,3-4 0 16,6-3 0-16,1-1 0 0,4-2 0 0,0 2 0 0,1-2 0 16,-1 4 0-16,-2 2 0 0,-3 0 0 0,-2 3 0 15,-1 1 0-15,-3 2 0 0,0 3 0 16,-3 2 0-16,-3 0 0 0,-3 3 0 0,-1 2 0 16,-2 0 0-16,-1 0 0 0,-2 2 0 0,-2 4 0 15,-1 3 0-15,-1 0 0 0,-1 5 0 0,-6 0 0 16,-3 5 0-16,-3 1 0 0,-2-1 0 0,-5 2 0 15,3 0 0-15,-2 0 0 0,0-4 0 16,2 1 0-16,2-3 0 0,0-4 0 0,2-2 0 16,4-2 0-16,2-2 0 0,1-3 0 0,5-1 0 15,1-1 0-15,0 0 0 0,0-4 0 0,7-4 0 16,2-4 0-16,5-4 0 0,3-2 0 0,4-2 0 0,2 0 0 16,2 1 0-16,1-1 0 0,-1 0 0 15,-1 3 0-15,-1-1 0 0,0 3 0 0,-1 3 0 16,-2 0 0-16,-2 4 0 0,-3 1 0 0,0 2 0 15,-5 1 0-15,1 1 0 0,-3 3 0 0,-1 0 0 16,-3 2 0-16,1 4 0 0,-4 1 0 16,0 4 0-16,-1 1 0 0,-1 2 0 0,-5 3 0 15,-2-1 0-15,-1 1 0 0,-1 2 0 0,-2-1 0 16,0-1 0-16,0 0 0 0,1-2 0 0,0-1 0 16,2-2 0-16,1-2 0 0,1-2 0 15,0-1 0-15,0-2 0 0,4-1 0 0,-2-2 0 16,3 0 0-16,0-1 0 0,2-1 0 0,-1 0 0 15,1 0 0-15,0-1 0 0,0-3 0 16,4 0 0-16,3-3 0 0,2 0 0 0,5 0-33 16,3-1-134-16,-3 3-150 0,-5 1-1531 0</inkml:trace>
          <inkml:trace contextRef="#ctx0" brushRef="#br0" timeOffset="266048.8205">1324 5697 2298 0,'0'0'305'0,"0"0"-45"16,0 0-86-16,0 0-36 0,0 0-11 0,0 0-17 15,0 0-12-15,0 0-18 0,0 0-13 16,0 0-16-16,0 0-13 0,0 0-7 0,91-36-9 0,-71 30-6 16,0-1 5-16,1-2-1 0,1 0-2 0,-3-1-3 15,-1 1-3-15,-2 1-3 0,-5 0 4 16,3 1 1-16,-6-1-4 0,0 1-2 0,-1 1 4 15,-3 0 0-15,-1 2 3 0,-3-1 4 0,-1 3-4 16,-5-1-1-16,-3 2-1 0,-5 1-4 0,-3 0-5 16,-4 4 0-16,-3 3-1 0,-1 1 3 15,-3 4 3-15,-1-1-4 0,3 3-5 0,-2 2 0 16,4-2 0-16,1 1 0 0,2 1 0 0,4 1 0 16,3 0 0-16,3-1 0 0,2-1 0 0,4 1 0 15,3-3 0-15,2 0 0 0,3-1 0 0,6-1 0 16,5-1 0-16,2-4 0 0,7-2 0 0,1-3 0 15,5-1 0-15,1-2 0 0,3-4 0 16,2-2 0-16,-3-3 0 0,3 1 0 0,-3-1 0 16,-2 0 0-16,-3 0 0 0,-2 2 0 0,-4 2 0 15,-4 1 0-15,-5 2 0 0,-4 1 0 16,-2 1 0-16,-5 2 0 0,-1 0 0 0,0 0 0 16,-1 0 0-16,-6 0 0 0,-1 0 0 0,-1 1 0 15,-5 0 0-15,-1 3 0 0,1-2 0 0,2 2 0 16,-1-1 0-16,0-1 0 0,4 2 0 15,1-1 0-15,2 0 0 0,4-1 0 0,2 1 0 16,0 0-82-16,5-1-65 0,4 0-67 0,1-2-128 16,-2 0-502-16,-1 0-900 0</inkml:trace>
          <inkml:trace contextRef="#ctx0" brushRef="#br0" timeOffset="266553.963">2017 5637 2776 0,'0'0'298'0,"0"0"-111"0,0 0-64 0,0 0-36 16,0 0-13-16,0 0 3 0,0 0 4 16,0 0 0-16,0 0-9 0,0 0-11 0,-99 97-11 15,78-76-9-15,1 2-5 0,-2 2-7 0,-2 2-7 16,-1 1-22-16,1 2 0 0,1 1 0 16,-2 0 0-16,1-3 0 0,3-2 0 0,0-5 0 15,5-4 0-15,2-6 0 0,5-4 0 0,1-4 0 16,3-2 0-16,3-1 0 15,1-1 0-15,1-5 0 0,1-5 0 0,6-3-5 16,7-6-49-16,3-2-22 0,9-4-47 16,2-2-60-16,4-3-88 0,-6 8-214 0,-9 7-988 0</inkml:trace>
          <inkml:trace contextRef="#ctx0" brushRef="#br0" timeOffset="266334.3645">1917 5494 2857 0,'0'0'147'0,"0"0"-14"0,0 0-22 16,0 0-5-16,0 0 1 0,0 0 0 16,0 0-9-16,0 0-8 0,0 0-14 0,0 0-17 15,0 0-14-15,0 0-15 0,0 0-2 0,0 0-4 16,4-11 0-16,-16 30-4 0,-4 0 3 16,0 3-13-16,-2 1-10 0,0 1 0 0,1 2 0 15,-3-2 0-15,4 2 0 0,-1-1 0 0,-2-3 0 16,4 0 0-16,0-4 0 0,3-1 0 15,-1-2 0-15,2-4 0 0,1-3 0 0,4-2 0 16,2-1 0-16,0-3 0 0,3-2 0 0,1 0 0 0,4 0 0 16,3-2 0-16,4-3 0 0,3-2-51 0,7 0-57 15,2-3-48-15,2 0-73 0,2 0-107 0,-8 1-267 16,-4 4-1095-16</inkml:trace>
          <inkml:trace contextRef="#ctx0" brushRef="#br0" timeOffset="267318.8397">2014 5713 2620 0,'0'0'234'0,"0"0"-64"0,0 0-41 16,0 0-15-16,0 0-19 0,0 0-23 0,0 0-20 15,100-29-16 1,-82 22-8-16,2-1 3 0,-2-1-12 0,3 2-1 0,-2-2-2 16,1 1 2-16,-2 1 4 0,-1-2 2 0,-4 1 0 15,-1 1-8-15,-2 1 9 0,-4 0 0 0,-3 1 2 16,1 1 0-16,-4-1-4 0,0 1 0 16,0 0 1-16,-6 0 2 0,-1 1-8 0,-1 1-1 15,-3 1-2-15,-3 1 1 0,-5 0 2 0,2 3 0 16,-6 2-1-16,2 3-4 0,2 0 2 15,-2 2-5-15,3 0-10 0,-1 1 0 0,3 1 0 16,1 0 0-16,1 3 0 0,5 0 0 0,0 2 0 0,2 0 0 16,1-2 0-16,4 1 0 0,2-1 0 15,5-2 0-15,4-2 0 0,6-1 0 0,3-2 0 16,4-4 0-16,2-2 0 0,5-2 0 0,0-1 0 16,2-4 0-16,-1-3 0 0,-1 0 0 0,-2-1 0 15,-4 1 0-15,-2 1 0 0,-4 0 0 16,-2-1 0-16,0 0 0 0,-2 1 0 0,-3 0 0 15,-2 2 0-15,-1-1 0 0,-2 0 0 0,-2 2 0 16,-3 0 0-16,1 0 0 0,-1 2 0 0,0 1 0 16,3 0-20-16,-2 1-91 0,2 0-71 15,-2 0-164-15,2 0-1472 0</inkml:trace>
          <inkml:trace contextRef="#ctx0" brushRef="#br0" timeOffset="266730.4622">2141 5489 2138 0,'0'0'686'15,"0"0"-370"-15,0 0-111 0,0 0-56 16,0 0-38-16,0 0-10 0,0 0-11 0,0 0-8 15,0 0-10-15,0 0-15 0,0 0-5 0,0 0-16 16,0 0-36-16,0 0 0 0,-48-20 0 0,39 28 0 16,1 1 0-16,0-1 0 0,2-2 0 15,2 1 0-15,3-1 0 0,1 0 0 0,1-1 0 16,4-1 0-16,3 1-42 0,0-1-40 0,5 0-33 16,-3 0-60-1,4 1-126-15,-6-2-545 0,-1 0-913 0</inkml:trace>
          <inkml:trace contextRef="#ctx0" brushRef="#br0" timeOffset="268313.5891">2571 5548 2530 0,'0'0'235'0,"0"0"-54"16,0 0-37-16,0 0-9 0,0 0-6 0,0 0-6 16,0 0-20-16,0 0-9 0,0 0-16 15,0 0-11-15,0 0-19 0,0 0-1 0,0 0-8 0,0 0-10 16,11 23 8-16,-28-3-13 0,0 2 0 0,-3 0-6 15,3 0-8-15,-2 0-10 0,3-2 0 0,4-4 0 16,0-1 0-16,5-3 0 0,3-5 0 16,0-1 0-16,3-2 0 0,1-2 0 0,0-1 0 15,0-1 0-15,0 0 0 0,2-3 0 0,5-3 0 16,5-2 0-16,0-4 0 0,7-2 0 0,0-1 0 16,2-1 0-16,1-1 0 0,-1 1 0 0,-2 0 0 15,3 2 0-15,-2 1 0 0,-1 0 0 16,1 2 0-16,-2 1 0 0,-2 1 0 0,0 1 0 15,0 2 0-15,-3 1 0 0,1 1 0 0,-4 2 0 16,1 1 0-16,-3 1 0 0,-2 0 0 0,-2 0 0 16,1 4 0-16,-3 2 0 0,-2 2 0 15,0 3 0-15,-2 2 0 0,-6 4 0 0,-3 0 0 16,-2 3 0-16,-5 0 0 0,1 0 0 0,0-1 0 16,-4-2 0-16,4-2 0 0,1-1 0 15,1-5 0-15,3-1 0 0,4-3 0 0,2-2 0 16,4-2 0-16,0-1 0 0,1 0 0 0,1 0 0 15,1-4 0-15,3-4 0 0,6-2 0 0,2-3 0 16,4-3 0-16,5-1 0 0,1-1 0 16,2-1 0-16,3 1 0 0,-2 1 0 0,-1 2 0 15,0 1 0-15,-2 1 0 0,-1 3 0 0,-4 1 0 16,-1 1 0-16,0 3 0 0,-2 0 0 0,-2 2 0 16,-2 1 0-16,-3 1 0 0,0 1 0 0,-4 0 0 15,1 0 0-15,-3 3 0 0,0 2 0 16,-1 0 0-16,0 2 0 0,-1 3 0 0,-4 0 0 15,1 2 0-15,-4 0 0 0,-3 2 0 0,1 0 0 16,-4 2 0-16,3 0 0 0,-2 1 0 0,-1-2 0 16,2 0 0-16,0 0 0 0,-1-1 0 0,3 0 0 15,1-3 0-15,1 1 0 0,2-1 0 16,0-3 0-16,5 0 0 0,1-1 0 0,0 0 0 16,1-2 0-16,6 0 0 0,2-1 0 0,5-3 0 15,2-1 0-15,5 0 0 0,1-3 0 16,2-4 0-16,4 1 0 0,-1-1 0 0,0 0 0 15,-2-1 0-15,-1 1 0 0,-3 0 0 0,-4 1 0 16,-1 0 0-16,-3 2 0 0,-4 1 0 0,-3 2 0 16,-5 1 0-16,-1 0-107 0,0 0-89 15,-3 4-245-15,-1-1-1401 0</inkml:trace>
          <inkml:trace contextRef="#ctx0" brushRef="#br0" timeOffset="264685.8665">210 5742 2562 0,'0'0'217'0,"0"0"-24"0,0 0-81 16,0 0-29-16,0 0-7 0,0 0 1 0,0 0 10 15,0 0-14-15,0 0-13 0,0 0-13 0,93-25-12 31,-68 16-9-31,0-2-5 0,2 0-1 0,1 0-5 0,-3-2 0 16,1 1 1-16,-3 1 4 0,-2 0 1 16,-1-1 0-16,-5 3 1 0,-3 1-3 0,-3 2-1 15,-5 1 6-15,-1 2 2 0,-3 1-2 0,-4 0 4 16,-4 0-9-16,-5 1-6 0,-4 1-2 0,-3 2-8 16,-4 4 3-16,-1 2 0 0,-5 2 3 15,1 1-5-15,-1 1 2 0,2 0 3 0,1 2-2 16,3-1 4-16,2-1 0 0,4 1-1 0,4-1-6 15,3-2 4-15,3 0-8 0,5 1 0 0,0 0 0 16,3 1 0-16,2 1 0 0,4 0 0 0,5 1 0 16,1-1 0-16,5-1 0 0,3-3 0 15,1-2 0-15,4-3 0 0,2-2 0 0,3-2 0 16,-1 0 0-16,0-5 0 0,-1 0 0 0,-1-1 0 16,-3 0 0-16,-2 0 0 0,-4 0 0 15,0 2 0-15,-4 1 0 0,-3 0 0 0,-3 1 0 16,-5 0 0-16,1 1 0 0,-3 1 0 0,-1-2 0 15,0 2 0-15,0-2 0 0,0 0 0 16,0 0 0-16,-1 1 0 0,1-1-68 0,0-1-49 16,2 1-45-16,4-1-66 0,0-1-103 0,-2 2-362 15,1 0-1011-15</inkml:trace>
        </inkml:traceGroup>
        <inkml:traceGroup>
          <inkml:annotationXML>
            <emma:emma xmlns:emma="http://www.w3.org/2003/04/emma" version="1.0">
              <emma:interpretation id="{5D6AD0CE-0A0C-41A4-930F-953F0C18F512}" emma:medium="tactile" emma:mode="ink">
                <msink:context xmlns:msink="http://schemas.microsoft.com/ink/2010/main" type="inkWord" rotatedBoundingBox="19298,5659 22401,5523 22436,6314 19333,6449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1" timeOffset="289086.9304">3611 5431 251 0,'0'0'115'16,"0"0"-5"-16,0 0 47 0,0 0 38 0,0 0 16 0,0 0-1 16,0 0-20-16,0 0-12 0,0 0-6 15,0 0-3-15,0 0-11 0,0 0-20 0,21-74-15 0,-19 69-17 16,2 0-7-16,-2 1-6 0,-1 3-7 0,-1-1-6 0,2 2-16 15,-2 0-14-15,1 0-18 0,-1 0-10 0,0 0-2 16,0 3 5-16,1 3 6 0,-1 2 7 16,0 1-4-16,0 2-3 0,0 2-2 0,0 1-5 15,-2 2-2-15,0 0-8 0,-1 0-3 0,0-1 0 16,2-1-2-16,-1-1 2 0,1 2 2 16,-2-1-3-16,1 1 3 0,1 0 2 0,0 1-2 15,-1 1-3-15,-1-1 2 0,2 2-5 0,0-3 3 16,0 1-1-16,0-1 0 0,0-1 1 15,1-3 2-15,0-3-2 0,0-2-8 0,0-2 5 16,0-2-9-16,0-1 7 0,0-1 1 0,0 0 5 16,1 0 1-16,1 0 9 0,-1-2 1 0,3-4-4 15,0-1 6-15,2-2-16 0,2-2-1 0,0 0-2 16,2-2-5-16,1 0 4 0,-1 0-2 0,4-2-2 16,-1-1-1-16,1 1-1 0,0-2 4 15,3 0-1-15,0 0 3 0,1-2-2 0,1 1-2 16,0-1 1-16,2 1 0 0,-2 0 1 0,2 0 0 15,-2 3-3-15,-1 0-1 0,-2 2 4 0,-1 2 0 16,-2 2 4-16,-1 0-4 0,-1 2 0 16,-2 1 1-16,-2 2 1 0,-2 1 2 0,-1 2-4 15,-2 0 1-15,-1 1-2 0,-1 0 0 0,0 0 4 16,0 0-2-16,0 0 0 0,0 0 3 0,0 3 1 16,0 0-2-16,0 2 5 0,-1 1-6 15,-1 0 0-15,0 0 1 0,-1 0-2 0,1-1-3 16,-1 0 0-16,0 0 1 0,2-1-1 0,-1-1 3 15,0 1-1-15,0-3-4 0,1 1-1 16,0 0-2-16,1-2-4 0,0 1-9 0,0-1-13 16,0 0-21-16,0 0-20 0,0 1-26 0,0 0-35 15,0 1-70-15,1 2-167 0,2-2-357 0,-3 0-891 0</inkml:trace>
          <inkml:trace contextRef="#ctx0" brushRef="#br1" timeOffset="289939.6985">4024 5406 496 0,'0'0'253'0,"0"0"50"15,0 0 19-15,0 0-19 0,0 0-32 16,0 0-29-1,0 0-35-15,0 0-33 0,0 0-29 0,0 0-23 16,58-90-9-16,-57 87-12 0,-1 2-14 0,0 1-16 0,0 0-18 16,0 4-17-16,-4 2-6 0,-2 2-2 0,-2 4-7 15,-2 3 2-15,-3 4 2 0,-2 1 2 0,-2 3 2 16,-2 3-1-16,-1 1-5 0,-1 0-8 16,-2 1 7-16,1-1-5 0,-2 1 2 0,1-2 4 15,2-2-7-15,1-1 2 0,2-1 2 0,1-4 1 16,4-1-7-16,1-4-1 0,3-3-5 0,3-4-2 15,4-3 1-15,1-2-1 0,1-1-3 16,1 0-3-16,7-5 4 0,2-3 2 0,3-3 0 16,2-3-5-16,4-2-1 0,0-2 0 0,2 1 2 15,-2 0 3-15,0 2-4 0,-2 2-1 0,0 0-1 16,-4 3 9-16,-2 0-6 0,-2 4 0 16,-3 1 0-16,-1 2-12 0,-1 3 12 0,-1-2 2 15,-1 2-6-15,1 2 2 0,0 2-1 0,0 3 1 16,0 1 4-16,1 1 9 0,0 2-12 15,0 1-1-15,2 1 0 0,0-1-2 0,0 1 6 16,1 1 0-16,0 0-2 0,1-2-9 0,1-1 9 16,0 0 0-16,1-3 2 0,2-1 7 15,-1 0-8-15,0-2 0 0,-1 0 2 0,-1-2 0 0,1 0-1 16,-1-1 2-16,-2-2 1 0,0 1 2 16,0-1 6-16,-3 0 0 0,2-1-3 0,-2-3 0 15,1 1 2-15,-2-1-1 0,1-2 0 0,-2 2-2 16,1-2-7-16,0 2 1 0,-3-1 1 0,2 1 1 15,-2 1 0-15,1 0-7 0,-1-1-2 0,0 1 0 16,0-2-8-16,0 1-11 0,0-1-31 16,0 0-41-16,0-1-66 0,0 0-127 0,0 1-489 15,0 2-983-15</inkml:trace>
          <inkml:trace contextRef="#ctx0" brushRef="#br1" timeOffset="290714.4382">3882 5582 2068 0,'0'0'282'0,"0"0"-64"0,0 0-68 0,0 0-48 15,0 0-24-15,0 0-6 0,0 0-1 0,0 0-10 16,102-44-11-16,-70 37-9 0,2 1-7 16,-1 1-9-16,3 0-3 0,-4 1 4 0,-1 2-5 15,-3 1 7-15,-4 0 3 0,-5 1 0 0,0 0 0 16,-5 0 4-16,-2 0-1 0,-2 0-3 0,-5 1-1 15,0 0-4-15,-4 0-3 0,-1-1 2 0,0 0 7 16,0 1 3-16,0-1 0 0,0 0-5 0,-3 0-9 16,-3 0-12-16,1 0-4 15,-1 0 0-15,0 0-4 0,-1 0-1 16,2 0-11-16,0 0-15 0,2 2-30 0,3-2-44 16,0 2-66-16,2 1-144 0,2-1-500 0,-1 0-900 0</inkml:trace>
          <inkml:trace contextRef="#ctx0" brushRef="#br1" timeOffset="290438.6286">4013 5390 799 0,'0'0'325'0,"0"0"-26"16,0 0-18-16,0 0-31 0,0 0-38 15,0 0-24-15,0 0-23 16,0 0-13-16,0 0-16 0,0 0-22 0,0 0-19 0,0 0-24 15,0 0-13-15,0 0-1 0,-24-38-1 0,42 36-4 16,5 2-6-16,2 0-5 0,2 0-9 0,2 0-4 16,-1 3-4-16,2 0 0 0,-2-1-4 0,1 1 5 15,-4-1 1-15,-1 1-8 0,-2 0 6 16,-3-2-5-16,-2 0-1 0,-3-1 1 0,-3 0 0 16,-1 0-2-16,-1 0 1 0,-4 0 3 0,0 0-9 15,-3-1 5-15,1 1-2 0,-2 0-1 0,-1 0 4 16,0 0 0-16,0-1-1 0,0-1-8 15,-1-1 3-15,-2 2-12 0,-1-2-3 0,-2 1-4 16,2 1-19-16,-2 1-13 0,0 0-28 0,-1 0-38 16,-1 0-54-16,0 0-85 0,-1 4-176 0,2 1-346 15,2-1-871-15</inkml:trace>
          <inkml:trace contextRef="#ctx0" brushRef="#br1" timeOffset="293307.5936">4580 5381 1451 0,'0'0'347'0,"0"0"-58"15,0 0-52-15,0 0-42 0,0 0-37 0,0 0-39 16,0 0-26-16,0 0-15 16,0 0-10-16,0 0-1 15,0 0-6-15,0 0-11 0,0 0-13 16,-19 35 0-16,7-16-3 0,0 1 0 0,-3 1-1 16,-2 2-8-16,0-1-4 0,-2 1-3 0,0-2 2 15,-1 0-6-15,0-1 0 0,5-3 1 16,1-3-1-16,1-1 8 0,3-3-1 0,3-3-2 15,0-1-3-15,3-2 2 0,2-3-3 0,1 0 1 16,0-1-1-16,1 0-5 0,0 0 2 16,0-2 2-16,3-3 0 0,-1 0-4 0,4-2-6 15,-1-2-4-15,3 0-1 0,2 0 2 0,1-2 4 16,1 1-4-16,2 0-2 0,-1 2 2 0,3-1 1 16,-1 2 1-16,-1 1 0 0,1 3 1 15,-2 0-1-15,-1 3 2 0,1 0 3 0,0 1-6 16,-1 3 0-16,2 1-3 0,1 0 0 0,-1 0 4 15,0 1 0-15,-1 0-2 0,1 0-3 0,-1 1 4 16,0 0 1-16,-1-1 2 0,-1 1 2 0,0-1-6 16,0 1 0-16,0 0 4 0,-3-1 4 15,-1-1 0-15,0 0 0 0,-2 0 1 0,0 0-2 16,-2-2 5-16,1-1 3 0,0-1-1 0,-1 0 3 16,2-1 2-16,-2 0-1 0,1 0 1 0,-1 0-1 15,0-2-4-15,1 0-1 0,-2-1 2 0,1-1-2 16,0 1-4-16,-2 0-4 0,1-1-4 15,-1 1 0-15,1-1 4 0,0 0 0 0,-2 0-8 16,0 0-5-16,1 1-16 0,1-1-23 0,-1 0-42 16,2 1-73-16,1 0-130 0,0 0-565 15,0 1-928-15</inkml:trace>
          <inkml:trace contextRef="#ctx0" brushRef="#br1" timeOffset="293905.5409">5080 5385 1501 0,'0'0'322'16,"0"0"-74"-16,0 0-28 0,0 0-25 0,0 0-16 15,0 0-17-15,0 0-15 0,0 0-24 0,0 0-20 16,0 0-15-16,0 0-22 15,0 0-5-15,0 0-7 0,0 0-6 16,-61 100-7-16,40-72-3 0,-2 0-5 0,0 0-7 0,2-2 4 16,4-1-7-16,2-1 1 0,0-5 0 0,5-2 0 15,2-3-2-15,3-3-7 0,-1-3-1 16,5-2-9-16,1-2-2 0,0-2 2 0,0 0-1 16,0-2 0-16,0 0 2 0,1 0-1 0,2 0-3 15,1-3 4-15,3-3 0 0,1-1-8 0,4-2-6 16,0-2-11-16,3 0-18 0,0 1-20 15,0 1-33-15,1 1-60 0,-1 2-104 0,-2 3-299 16,-5 0-1166-16</inkml:trace>
          <inkml:trace contextRef="#ctx0" brushRef="#br1" timeOffset="294637.1576">5508 5462 1628 0,'0'0'272'0,"0"0"-74"15,0 0-2-15,0 0-2 0,0 0-14 0,0 0-23 16,0 0-23-16,0 0-12 0,0 0-17 0,0 0-12 16,86-73-10-16,-82 65-11 0,-2 1-8 15,0 2-3-15,-1-1-7 0,-1 0-9 0,0 1 1 16,0 1-7-16,-4 0-3 0,-2 1-4 0,-1 1-9 15,-1 0-5-15,-4 1-3 0,-2 1-1 0,-1 0 1 16,-1 0-1-16,-1 4-1 0,0 1-1 16,0 2 2-16,-2-2-1 0,1 2-2 0,-1 1-2 15,1 0-1-15,1 1-1 0,-2 1 1 0,0-1 0 16,2 2-3-16,0 1-1 0,2 0 3 0,1 0 4 16,1 0-3-16,-1 1-1 0,4 1-6 15,0-1 0-15,3 1 1 0,3 1-2 0,0-3 3 16,1 2-9-16,3-1 6 0,2 0 1 0,3-1 3 15,3 0 2-15,3-1-7 0,3-1 3 0,2-2-4 16,3-2 12-16,3-1-6 0,1-3 2 0,2-2 0 16,1 0-8-16,0-1 7 0,-3-4-5 15,-1 0 0-15,-2-1 0 0,-5 2 0 0,-2-1 0 16,-3-1 0-16,0 2 0 0,-6-1 0 0,1 1 0 16,-3-1 0-16,-1 0 0 0,-1-1 0 15,0-1 0-15,-2-1 0 0,0-1 0 0,-5 0-12 16,3-1-48-16,0-1-35 0,0-1-55 0,1-2-84 15,2 1-181-15,-1 2-450 0,2 4-853 0</inkml:trace>
          <inkml:trace contextRef="#ctx0" brushRef="#br1" timeOffset="294957.2616">5501 5102 2833 0,'0'0'176'0,"0"0"-31"0,0 0-24 15,0 0-17-15,0 0-21 0,0 0-13 0,0 0-14 16,0 0-18-16,0 0-9 0,0 0-3 0,0 0-1 16,0 0-10-16,0 0 5 0,0 0-6 15,-38 84-7-15,38-66 5 0,1 2-4 0,6-3-1 16,1-2 3-16,4-3 1 0,3-3 4 0,3-5 5 16,-1-1 2-16,4-3 1 0,1 0-9 0,-2 0-3 15,0-2-6-15,-1-3 2 0,-1 0 0 0,-3-1-1 16,0 0-1-16,-3 0-1 0,0-1 3 0,-2 0 1 0,-1 0-1 15,-2 0-1-15,-2 0-2 0,1 0 1 0,-2 0 2 16,0 2-2-16,-2-2-4 0,0 3-2 0,1 1-7 16,-2 0-3-16,-1 1-14 0,3 1-26 15,0 1-27-15,-2 1-37 0,3 4-47 0,-1 2-69 16,-1 3-171-16,0-1-389 0,-1-2-872 0</inkml:trace>
          <inkml:trace contextRef="#ctx0" brushRef="#br1" timeOffset="295227.0803">5799 5355 2631 0,'0'0'233'15,"0"0"-74"-15,0 0-25 0,0 0-1 16,0 0-13-16,0 0-15 0,0 0-16 0,0 0-15 16,0 0-15-16,0 0-3 0,0 0-4 0,0 0-4 15,0 0-7-15,0 0-9 0,-10 55-10 16,-7-31-3-16,0 0 0 0,-1 1-1 0,2-2-2 15,-2-1-3-15,3-1 0 0,2-3-4 0,3-2-9 16,0-3 0-16,4-1 0 0,1-2 0 16,0-3 0-16,3-2 0 0,0-2 0 0,1-1 0 15,1-1 0-15,0-1 0 0,2 0-16 0,4-3-21 0,5-2-24 16,4-4-41-16,5-1-79 0,-4 3-209 0,-3 1-1420 0</inkml:trace>
          <inkml:trace contextRef="#ctx0" brushRef="#br1" timeOffset="296277.2832">5970 5405 1824 0,'0'0'426'0,"0"0"-196"0,0 0-50 0,0 0-33 16,0 0-17-16,0 0-4 0,0 0-6 0,0 0-15 15,0 0-19-15,0 0-20 0,0 0-17 0,0 0-1 16,0 0-2-16,-49 3-5 0,36 19-6 0,-2 1-10 0,1 0-7 16,-1 0-1-16,2-2 2 0,-1 2-5 0,2-4-3 15,1-1-7-15,3-3-3 0,1-2 4 0,3-3 0 16,0-5 0-16,3 0-3 0,0-4 0 0,1 0 1 15,0-1 3-15,0 0 5 0,1-3-2 0,3-4-2 16,1-2 0-16,2-5 0 0,2 1-5 16,1-3 0-16,0-1-4 0,-1 0 1 0,1 0 2 15,0 0 5-15,1 0-4 0,-2 0-1 0,0 0 2 16,0 1 3-16,-1 1 5 0,-1 1 0 16,1 3 0-1,-1 0 0-15,0 2-1 0,-1 3 4 0,0 0-2 16,1 3-7-16,-2 2 1 0,1 1-3 0,0 1 2 15,1 4 2-15,0 4-2 0,0 3-3 16,1 3 5-16,1 1 1 0,-2 4 2 0,1 1-3 16,-1 0-3-16,-1 1-2 0,-2-1 2 0,-1 2 7 15,-1-5-7-15,-1 0-1 0,-1-3-4 0,3-3 0 16,0-2 4-16,-2-2 0 0,3 0-1 16,-1-3-5-16,-1 0 2 0,2-1 0 0,-3-3 3 15,0 1 1-15,-1-2-5 0,0 0 3 0,1 0 2 16,1 0 5-16,1-3-3 0,-2-2 1 15,1-1-3-15,4-2-6 0,-1-3 8 0,1-2-2 16,1-1-2-16,4-1-1 0,-3-1-2 0,1-1 3 16,1-3 3-16,1 1-1 0,-1-4-4 15,4 1-3-15,-3-2 3 0,2 1 1 0,1 0 2 16,-2 4 0-16,0 1-3 0,1 4 5 0,-4 1-2 16,-1 2 2-16,0 2-4 0,-2 2-8 0,-3 2 9 15,2 0 0-15,-4 4 2 0,1 0 2 0,-2 1-7 16,0 0 1-16,-1 4 3 0,-2 4 8 0,-3 3-5 15,-1 6-5-15,-4 1 0 0,-2 3 0 16,-1 3 0-16,-2 1 0 0,1 1 0 0,-2-2 0 16,2 0 0-16,-1-3 0 0,2-2 0 0,1-2 0 15,4-3 0-15,0-2 0 0,1-3 0 0,2-2 0 16,2-2 0-16,1-1 0 0,3-3 0 16,-1 0 0-16,1-1 0 0,0 0 0 0,0 0 0 15,1-4 0-15,3-2 0 0,6-2 0 0,0-4-22 16,5 0-57-16,3-1-55 0,1 1-72 0,4 1-140 15,-7 3-523-15,-3 3-880 0</inkml:trace>
          <inkml:trace contextRef="#ctx0" brushRef="#br1" timeOffset="296860.2397">6547 5288 387 0,'0'0'427'0,"0"0"-34"0,0 0 7 16,0 0-71-16,0 0-77 0,0 0-50 0,0 0-32 15,0 0-22-15,0 0-10 0,0 0-10 0,0 0-9 16,0 0-15-16,0 0-11 0,0 0-6 0,48-27-7 0,-54 33-6 16,-1 2-6-16,-7 3-11 0,-1 4-2 0,-6 4-4 15,-2 2-1-15,-4 2-6 0,-3 4-8 0,-3 0-6 16,-1 3-9-16,-3-1 1 15,1 1-6-15,0 1-6 0,0-2-2 16,2-1 1-16,6-4 1 0,2-6 4 0,6-2 1 16,3-5-2-16,5-4-1 0,4-1-1 0,2-6-3 15,6 0-6-15,0 0 0 0,5-8-7 0,4-3-2 16,6-5 6-16,4-4-3 0,5-4-1 16,2 0 0-16,4-2-1 0,1 0 1 0,3 1 1 15,-1-1 4-15,-1 2-2 0,-2 0 2 0,-3 2 2 16,-1 1-3-16,-2 2-1 0,-2 1 1 0,-2 3 0 15,-2 0 1-15,-2 3 4 0,-3 1-3 0,-3 2-1 16,-2 3-1-16,-3 1 2 0,-3 3 1 16,0 1 3-16,1 1-1 0,-3 0-2 0,0 1 2 15,0 4 1-15,0 4 7 0,-5 3-4 0,1 6-8 0,-3 3 0 16,-1 3 0-16,0 3 0 0,-3 3 0 16,0 2 0-16,-1 3 0 0,0 0 0 0,0 0 0 15,-1 0 0-15,3-1 0 0,-2-1 0 0,2-3 0 16,2-2 0-16,0-4 0 0,1 0 0 0,2-3 0 15,1-1 0-15,1-5 0 0,1-2 0 0,2-2 0 16,0-5 0-16,0 0 0 0,0-3 0 16,5-3-14-16,-2 0-40 0,4-2-17 0,0-6-27 15,1-2-22-15,0-2-37 0,0-2-56 0,-1 1-107 16,-3 2-324-16,-2 4-1019 0</inkml:trace>
          <inkml:trace contextRef="#ctx0" brushRef="#br1" timeOffset="297124.7731">6248 5549 2107 0,'0'0'503'0,"0"0"-165"0,0 0-120 16,0 0-65-16,0 0-37 0,0 0-30 0,0 0-12 16,0 0-11-16,0 0-8 0,0 0-15 0,103-74-7 15,-68 69-11-15,1 2-13 0,-3 0 2 0,2 1-11 16,-2 1-5-16,-3 0-3 0,-2 0-5 0,-3 1-11 16,-2 0-8-16,-4 0-14 0,-1 0-33 15,-3 0-31-15,-4 2-55 0,-4 0-87 0,0 2-178 16,-3-1-312-16,-2-1-865 0</inkml:trace>
        </inkml:traceGroup>
        <inkml:traceGroup>
          <inkml:annotationXML>
            <emma:emma xmlns:emma="http://www.w3.org/2003/04/emma" version="1.0">
              <emma:interpretation id="{EB11AAC3-8275-48A5-9420-6D876311A198}" emma:medium="tactile" emma:mode="ink">
                <msink:context xmlns:msink="http://schemas.microsoft.com/ink/2010/main" type="inkWord" rotatedBoundingBox="22712,5550 25473,5429 25510,6272 22749,6393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1" timeOffset="302491.5404">7750 5136 2306 0,'0'0'276'0,"0"0"-96"0,0 0-29 0,0 0-15 16,0 0-16-1,0 0-12-15,0 0-17 0,0 0-11 0,0 0-11 16,0 0-1-16,0 0-9 0,0 0-4 0,0 0-7 0,0 0-9 16,-99 59-2-16,80-39-7 0,-3 2-5 0,-1 0-9 15,-3 3-2-15,2-4 1 0,0 3 1 16,3-5 0-16,2-2-2 0,0-2 0 0,5-4-1 16,3-2 4-16,3-3-4 0,2-2-5 0,4-1-6 15,1-2 0-15,1-1-1 0,0-2 0 16,3-4 1-16,5-4-2 0,5-3 0 0,2-2-3 15,2-3 4-15,2 0-3 0,0 0-5 0,2 1 4 16,-3 0-3-16,2 0 4 0,-3 1 2 0,3 0 0 16,-4 2 0-16,0 0 1 0,-2 2 1 0,-3 0-2 15,2 2 2-15,-4 2-3 0,-2 2 1 16,-1 0 3-16,-3 3 3 0,2 0-3 0,-4 2-1 16,0 1 0-16,-1 0 0 0,0 0 2 0,0 0-3 0,0 4-1 15,0 3 0-15,-1 2 6 0,-2 4 7 0,-1 4 0 16,-3 1 0-16,0 3-10 0,0 3-3 0,-2 3 0 15,1 0 0-15,-1 4 0 0,1-1 0 0,-1 1 0 16,2-1 0-16,1-5 0 0,1-3 0 16,4-4 0-16,1-3 0 0,0-1 0 0,4-2 0 15,-1-3 0-15,3 0 0 0,-3-3 0 0,2-1 0 16,0-2 0-16,-1 0 0 0,0-3 0 0,0 0 0 16,3 0 0-16,0-6 0 0,1-2-25 0,1-2-24 15,-1-2-17-15,0 1-19 0,0-1-16 16,-3-1-14-16,0 0-20 0,-3 2-18 0,-2-2-27 15,0 2-23-15,-6-1-25 0,-2 1-38 0,-1 0-36 16,-5 0-54-16,-3 1-54 0,-4 1 24 0,-2 1 82 16,-1 0 127-16,-1-1 209 0,-2 2 217 15,4-2 163-15,0 0 97 0,2 1-18 0,4 0-105 16,1 0-114-16,6 1-80 0,-1 1-40 0,7 1-20 16,0 0-16-16,3 0-15 0,1 1-14 15,5-1-15-15,3-2-14 0,5 1-4 0,5 1-7 16,3 0-9-16,4 0-4 0,4 3-8 0,2-1-2 15,1 2-5-15,0 1-3 0,0 0-6 16,-2 1-5-16,-1 2 2 0,-2-1-7 0,-4 1 0 16,-4 1 0-16,0 0 0 0,-4-1 0 0,-4 1 0 15,-2-2 0-15,-1 2 0 0,-2-2 0 0,-1 0 0 16,-2 0-16-16,1 0-11 0,-3-1-24 0,1 1-21 16,-1 0-31-16,2-1-50 0,0 0-78 15,0-1-153-15,1 0-433 0,-2 0-878 0</inkml:trace>
          <inkml:trace contextRef="#ctx0" brushRef="#br1" timeOffset="303103.7232">8001 5182 2922 0,'0'0'145'0,"0"0"-55"0,0 0 0 0,0 0 13 16,0 0 3-16,0 0 4 0,0 0-5 0,0 0-12 15,0 0-18-15,0 0-15 0,-53 95-15 16,38-73-13-16,-3 4-9 0,-2-1-5 0,0 1-8 15,-1 1-3-15,1-1-1 0,1-3-1 0,0-4-2 16,7-4 0-16,0-4-5 0,5-4-2 0,0-3-8 31,6-2-14-31,1-2-23 0,0 0-23 0,4-5-22 16,3-4-27-16,4-4-22 0,-1-1-21 0,4-2-14 16,-1-1-15-16,-3-1-15 0,-1 0-19 0,1-1-1 15,-2 1 31-15,-3-2 49 0,1 3 62 0,0-3 51 0,-3 3 39 0,2 2 56 0,0-1 67 16,-1 3 57-16,0 1 40 0,-1 1 4 15,2 0-23-15,-1 2-29 0,3 0-27 0,0 1-23 16,0 0-18-16,2 3-19 0,-1-1-10 0,3 3-12 16,-1 0-9-16,0 2-3 0,2 1-9 0,-2 0-6 15,3 3-10-15,-3 3-4 0,3 3-7 16,-4 0-2-16,-1 3-2 0,-1 1-6 0,0 2 0 16,-2-1 1-16,-2 2 0 0,-1 1-1 0,1 0-2 15,-2 1-7-15,-1 1 1 0,0 0 2 16,-1 0 1-16,-3 0-2 0,1 0-4 0,-3 0 1 15,-1-1 0-15,0 0 4 0,-2-3 0 0,0 1-2 16,-3-2-2-16,1-1 3 0,-2-2 4 0,3 0-3 0,-2-3 2 16,1-1 0-16,-2-2 2 0,0-1-2 15,3-1-5-15,-3-1 0 0,2-2 0 0,-2 0 0 16,-1 0 0-16,2-3 0 0,-1-1 0 0,-1-2 0 16,3 0 0-16,-2 1 0 0,0-2 0 15,3 1 0-15,1 1 0 0,-1-1 0 0,0-2 0 16,3 3 0-16,0-1 0 0,2 0 0 0,-1 1 0 15,0-1 0-15,2 2 0 0,0 0 0 16,1-1 0-16,2 3 0 0,-2 0 0 0,2 1 0 16,1 0 0-16,0 0 0 0,0 1 0 0,0-1 0 15,0 1 0-15,6 0 0 0,3 0 0 0,5 0 0 16,3 0-72-16,5 0-112 0,-5 2-165 0,-3 0-1491 16</inkml:trace>
          <inkml:trace contextRef="#ctx0" brushRef="#br1" timeOffset="304299.5277">8325 5255 745 0,'0'0'359'0,"0"0"6"0,0 0-47 0,0 0-41 16,0 0-34-16,0 0-30 0,0 0-32 0,0 0-25 16,0 0-19-16,0 0-16 15,0 0-14-15,0 0-11 0,43-86-16 0,-39 85-9 0,-3 1-9 16,-1 0-12-16,0 0-8 0,-1 5 0 0,-5 4 0 16,-2 4 3-16,-5 4 2 0,-2 3-8 0,-2 2-10 15,-1 4-9-15,-4-1-3 0,0 1-5 0,-2 0-1 16,0-2 0-16,2 0-2 0,1-4 2 15,1-4 4-15,4-2 1 0,5-3-3 0,-1-1-1 16,5-3-4-16,4-3 1 0,1-1-5 0,2-2-1 16,-3-1-3-16,3 0-3 0,0 0 6 0,4-4-1 15,0-2 2-15,3-4 1 0,1-2-5 0,5-2 1 16,-1-2 0-16,1-2 3 0,1 0-4 16,2-2 2-16,-1 0-2 0,1 0 0 0,2-1 2 15,-1 0-2-15,0 0-4 16,-1 1 0-16,4 1 6 0,-3 1-1 0,3 2 2 15,-2 1-1-15,2 3-2 0,-3 1 1 0,-1 1 2 16,-1 3-2-16,-1 0-1 0,-3 1 3 0,1 4 0 16,-3 0 1-16,-1 2-1 0,0 0-1 0,-1 3-5 15,-2 2 5-15,-2 1 1 0,1 3-3 16,-2 1 6-16,-1 2-7 0,-1 2 3 0,0 2 5 16,-5-1-7-16,1 1 0 0,-5 0 0 0,-1 1 0 15,-2 0 0-15,-3-1 0 0,-1 0 0 0,-3 0 0 16,-3 1 0-16,-1-2 0 0,-1 0 0 0,-2-2 0 15,-1-1 0-15,4-1 0 0,-1-3 0 16,3-1 0-16,2-3 0 0,0-3 0 0,4-1 0 16,4 0 0-16,-1-1 0 0,5-5 0 0,2-1 0 15,0-1 0-15,4-3 0 0,0-3 0 0,1-1 0 0,2-1 0 16,4-1 0-16,2 3 0 0,1-1 0 16,0 2 0-16,3 2 0 0,-2 1 0 0,2 1 0 15,-2 2 0-15,0 1 0 0,1 2 0 0,-3 2 0 16,1 2 0-16,-2 0 0 0,2 1 0 0,-1 4 0 15,1 1 0-15,2 3 0 0,-1 1 0 0,-1 1 0 0,2 2 0 16,-1 2 0-16,-1 1 0 0,1 1 0 0,0 1 0 31,-2 2 0-31,-1 0 0 0,-1 0 0 0,-2-1 0 16,0-1 0-16,-1 0 0 0,-3-2 0 0,1-3 0 0,0 1 0 0,-1-3 0 16,0-3 0-16,0-1 0 0,0-1 0 0,0-1 0 15,0-1 0-15,-1-1 0 0,0-1 0 16,1-1 0-16,0-1 0 0,-1 0 0 0,1 0 0 15,0 0 0-15,0-3 0 0,0-4-61 0,1 0-65 16,3-4-100-16,0 3-256 0,0 2-1332 0</inkml:trace>
          <inkml:trace contextRef="#ctx0" brushRef="#br1" timeOffset="301670.5904">7481 5266 1195 0,'0'0'328'0,"0"0"-41"16,0 0-26-16,0 0-26 0,0 0-33 0,0 0-24 15,0 0-33-15,0 0-18 0,0 0-11 0,0 0-6 16,0 0-8-16,0 0-9 0,64-56-11 0,-65 53-17 15,-2-1-14-15,-4 2-15 0,-2 1-10 16,-3 0-2-16,-3 1 2 0,-1 0 0 0,-5 2-1 16,1 3 0-16,-1 0-3 0,-2 3 1 0,0-1-5 15,2 1-3-15,0 1-4 0,3 0-1 16,1-1-1-16,2 0-3 0,1 1-2 0,2-1 2 16,3 1-5-16,2-2 3 0,4-1-1 0,-1 0-5 15,3 0 0-15,1 0 2 0,0-2-1 0,5 0 6 16,-1 0-2-16,2 1-3 0,1-2-1 15,1 1-1-15,2-1 4 0,0 1 0 0,0 0 3 16,2-1-5-16,-2 1 1 0,-1 0 0 0,0-1 0 16,-1 1 4-16,0 2-5 0,-2-1 0 0,1 1 1 15,-3 0 1-15,-1 1-1 0,2 1 0 0,-3 1 0 16,-1-1-4-16,1 0 7 0,-2 0-1 16,0 0-1-16,0-2-1 0,0 1 0 0,-2 0 1 15,-1-1 4-15,-2 0 0 0,-2-1-1 0,2 0 1 16,-3-1-1-16,-1-1 5 0,0 0 0 0,-1-1-2 15,-3-2 2-15,-2 2-1 0,0-2 4 16,-1 0-1-16,-1-2-1 0,-3 0-3 0,2-2 4 16,-1-1 2-16,2 1 3 0,1-3-14 0,0 1-3 15,1-2 0-15,0 1 0 0,1-2 0 0,2 0 0 16,1-2 0-16,1 0 0 0,0 1 0 16,4 0 0-16,-1 0 0 0,1 1 0 0,0 1 0 15,3 1 0-15,-1 1 0 0,2-1 0 0,2 3 0 16,0-1 0-16,0 2 0 0,0-1 0 0,6 1 0 15,4 0 0-15,4 0 0 0,3 3-57 16,4 0-61-16,4 0-49 0,5 0-105 0,-8 0-393 16,-6 1-1110-16</inkml:trace>
          <inkml:trace contextRef="#ctx0" brushRef="#br1" timeOffset="305000.4878">8514 5142 3240 0,'0'0'87'0,"0"0"-29"0,0 0-12 16,0 0 4-16,0 0 8 0,0 0 8 0,0 0 3 15,0 0-12-15,0 0-10 0,0 0-13 0,0 0-8 16,0 0-2-16,0 0-8 0,0 0-1 0,6-10 3 16,8 17 6-16,1-1 0 0,2 0 2 0,5-2-7 15,0 0-8-15,2-1 6 16,0-2-2-16,2-1 0 0,-2 0-5 0,1 0-3 15,-3-1-1-15,1-2 4 0,-2 1-10 0,-4 0 0 16,-1-2 0-16,-3 1 0 0,-1-1 0 0,-2 1 0 16,-3 0 0-16,-3 1 0 0,1 1 0 0,-4 0 0 0,0 0 0 15,-1 0 0-15,0 0 0 0,0 0 0 0,-3 0 0 16,-1 0 0-16,-2 1 0 0,-1 0 0 0,-4 0 0 16,1 1 0-16,-4 4 0 0,-3 2 0 15,-3 3 0-15,-2-1 0 0,2 4 0 0,-4 2 0 16,-1 0 0-16,-1 5 0 0,-3 0 0 0,-2 3 0 15,-3 2 0-15,-1 3 0 0,0 0 0 0,-2 2 0 16,2 1 0-16,-1-1 0 0,0-1 0 0,5-3 0 16,1-4 0-16,6-1 0 0,6-6 0 15,2-1 0-15,4-4 0 0,5-4 0 0,4-2 0 16,-1-3 0-16,4-1 0 0,0 0 0 0,0 0 0 16,5-1 0-16,2-3 0 0,3-4 0 0,6-3 0 15,5-2 0-15,3-2 0 0,3 0 0 0,-1-1 0 16,0 0 0-16,-2 2 0 0,0 1 0 15,-5 0 0-15,1 2 0 0,-3 2 0 0,-2 2 0 16,-2 1 0-16,-3 3 0 16,-1 0 0-16,1 2 0 0,-2 0 0 0,-2 1 0 15,0 0 0-15,2 0 0 0,-1 2 0 16,0 4 0-16,0-2 0 0,0 5 0 0,0-1 0 16,-1 2 0-16,-1 1 0 0,1 0 0 0,1 1 0 15,-2 0 0-15,-1 2 0 0,2 0 0 0,0-1 0 16,-4-1 0-16,3-2 0 0,-2 0 0 15,3-3 0-15,-1 0 0 0,-1-2 0 0,2-2 0 16,-2 0 0-16,2-1 0 0,-1 1 0 0,1-2 0 16,-3-1 0-16,1 0 0 0,-1 0 0 0,-2 0 0 15,2 0 0-15,-1-3 0 0,-1-3 0 16,1 0 0-16,0-3 0 0,1 0 0 0,-3-2 0 16,1 1-40-16,0 0-81 0,-1 0-39 0,0 0-49 15,-2 2-69-15,-3-1-198 0,0 2-663 0,1 3-504 0</inkml:trace>
          <inkml:trace contextRef="#ctx0" brushRef="#br1" timeOffset="305278.1321">8518 5376 1710 0,'0'0'498'0,"0"0"-154"15,0 0-96-15,0 0-61 0,0 0-38 0,0 0-23 16,0 0-11-16,-88-87-16 0,84 80-6 16,-1 2-10-16,4 0-11 0,1 1-9 0,0 3-13 15,0-1-12-15,0 2-12 0,6 0-4 0,0 0-2 16,2 2 3-16,3 2 3 0,3 2-1 0,1-1-1 15,1 2-5-15,1-1-4 0,3 2-4 0,-2-1-2 16,2 2-9-16,-2-2 0 0,2-1 0 16,-3 0 0-16,-2-1 0 0,2 0 0 0,-3-3 0 0,1 1 0 0,-2-1 0 15,-3-1 0-15,2-1 0 0,-4 0 0 0,-1-1 0 32,-1-2 0-32,-1-2-6 0,1-1-24 0,-1-2-18 15,-2-2-21-15,-1-1-25 0,1-2-31 0,-3 1-29 16,0 0-29-16,0-2-21 0,-4 0-36 0,1-2-61 15,-2 2-129-15,-1-3-204 0,3 5 35 0,0 4-379 0</inkml:trace>
          <inkml:trace contextRef="#ctx0" brushRef="#br1" timeOffset="306880.1378">8962 5128 1386 0,'0'0'511'0,"0"0"-160"0,0 0-76 0,0 0-50 16,0 0-42-16,0 0-34 0,0 0-12 0,0 0-5 16,0 0-15-16,0 0-11 0,0 0-16 15,0 0-17-15,0 0-14 0,-39 95-6 0,21-75-7 16,-3 1-7-16,-2 1-4 0,-2 2-8 0,-2 0-7 15,2-1-1-15,-3 0-1 0,5-2-5 0,-1-3 2 16,7-3 1-16,2-4-16 0,3-2 0 16,3-4 0-16,3-1 0 0,3-1 0 0,2-2 0 15,1-1 0-15,0 0 0 0,1-4 0 0,6-2 0 16,1-5 0-16,5-3 0 16,3-2 0-16,2-2 0 0,3-2 0 15,-2 2 0-15,3-1 0 0,-3 0 0 0,0-1 0 0,1 2 0 0,-2 0 0 16,2 0 0-16,-3 2 0 0,-1 1 0 15,-1 1 0-15,-1 2 0 0,-5 0 0 0,0 4 0 16,-3 1 0-16,-1 2 0 0,-3 2 0 0,-1 2 0 16,-1 1 0-16,0 0 0 0,0 0 0 15,0 2 0-15,0 2 0 0,-5 4 0 0,0 2 0 16,-2 5 0-16,-2 2 0 0,-2 3 0 0,3 1 0 16,-3 4 0-16,-2 0 0 0,3 2 0 0,-3 3 0 15,2-1 0-15,0 1 0 0,1-1 0 0,0-1 0 16,2-3 0-16,2-2 0 0,-1-3 0 0,3-3 0 15,2-2 0-15,2-4 0 0,0-1 0 16,0-1 0-16,0-3 0 0,0-1 0 0,0-3 0 0,1-1 0 16,0 0 0-16,-1-1 0 0,1 0 0 0,-1 0-7 15,0 0-17-15,0-2-7 0,0-2 1 0,-3-2 3 16,-3-1 0-16,1-2 5 0,-5 1-1 16,2-3 1-16,-2 0 7 0,-3 0 4 0,2 1 0 15,-1-4 2-15,1 1 7 0,-1-1 4 0,1-1 2 16,0-1 3-16,2 2-5 0,3 0 0 15,2 3 7-15,-1 0 10 0,3 3 1 0,1 0 2 16,-1 2-3-16,2 0-6 0,0 0 5 0,5 1 1 16,1 1-2-16,3-2-3 0,2 3 7 0,1-1-4 15,2 2 1-15,1 2 0 0,1 0-18 16,0 0 0-16,4 2 0 0,-2 0 0 0,2 2 0 16,0-1 0-16,1 1 0 0,-3 0 0 0,1 0 0 15,-2-1 0-15,1 2 0 0,-1-1 0 0,-2 0 0 16,-4-1 0-16,0 0 0 0,-3 1 0 0,0-2 0 15,-1 1 0-15,-2-1 0 0,0 0 0 0,-2-1 0 16,1 1 0-16,-3-1 0 0,0-1 0 16,-1 0-14-16,0 0-35 0,0 0-16 0,1 0-12 15,2 0 4-15,-2 0 0 0,1-3-1 0,1-1-3 16,1-1-12-16,1-2-1 0,-1-1 10 0,0-1 20 16,0 0 16-16,0-1 20 0,0-1 16 15,0 1 5-15,-1-2 18 0,4 1 16 0,-1-3 10 16,1 3 17-16,0 0 8 0,-2 2 2 0,3-1 4 15,-3 2 0-15,2 1-9 0,-1 0-3 16,-3 2-3-16,-1 0-1 0,1 2-7 0,-1 2-6 16,-1 0-7-16,-1 1-7 0,0 0 0 0,-3 5-3 15,-2 2-6-15,1 3-11 0,-3 4-9 0,-3 3 0 16,-1 1 0-16,-3 5 0 0,2 1 0 16,-5 0 0-16,0 4 0 0,-1 0 0 15,-2 0 0-15,-1 1 0 0,3 0 0 0,1-2 0 16,1-6 0-16,4-5 0 0,4-6 0 0,3-3 0 15,3-2 0-15,1-4 0 16,1-1 0-16,0 0 0 0,1-2 0 0,7-4 0 16,0-3 0-16,4-4 0 0,2-2 0 0,0-4 0 15,3 0 0-15,-1-1 0 0,-2 1 0 16,-1 0 0-16,0-1 0 0,-2 0 0 0,1 0 0 16,-3 2 0-16,2 2 0 0,-3 1 0 0,-1 3 0 15,-2 3 0-15,0 2 0 0,-2 1 0 0,0 1 0 16,0 3 0-16,-3 0 0 0,0 2 0 0,0 0 0 15,2 2 0-15,1 4 0 0,-1 2 0 16,3 2 0-16,-2 6 0 0,-1 1 0 0,1 2 0 16,-2 5 0-16,-1 0 0 0,0 0 0 0,-1 1 0 15,-4-1 0-15,3 1 0 0,-1-4 0 0,0-3 0 16,2-3 0-16,1-3 0 0,0-3 0 16,1-2 0-16,0-1 0 0,1-2 0 0,-1-1 0 15,1-2 0-15,0 0 0 0,0 0 0 0,1 0 0 0,-3-1 0 0,1 0 0 16,-1 0 0-16,2-4 0 0,0-2 0 15,4-1 0-15,0-5 0 0,2 0 0 0,1-2 0 16,3 0 0-16,-2-3 0 0,4-1 0 0,-4 2 0 16,2-1 0-16,-2 3 0 0,-1 0 0 0,3-2 0 15,0-1 0-15,0-1 0 0,0 0 0 16,-1-1 0-16,2 2 0 0,-3 0 0 0,-2 3 0 16,-2 4 0-16,0 0 0 0,-4 3 0 0,-1 3 0 15,1 1 0-15,-2 1 0 0,0 2 0 16,-1 0 0-16,-2 5 0 0,-3 1 0 0,-1 5 0 15,0 0 0-15,-5 7 0 0,-3 5 0 0,-3 3 0 16,1 3 0-16,1-2 0 0,1-3 0 0,1-1 0 16,3-3 0-16,1-3 0 0,2-3 0 0,3-3 0 15,1-3 0-15,2-4 0 0,1 0 0 16,0-3 0-16,1-1 0 0,0 0 0 0,0 0 0 16,4-3 0-16,3-1 0 0,3-5-35 0,3 0-111 15,1-1-68-15,-3 1-138 0,-3 1-592 0,-2 4-801 16</inkml:trace>
          <inkml:trace contextRef="#ctx0" brushRef="#br1" timeOffset="305503.4335">8672 5033 1358 0,'0'0'565'0,"0"0"-171"16,0 0-114-16,0 0-66 0,0 0-40 0,0 0-20 16,0 0-20-16,0 0-17 0,0 0-20 15,0 0-20-15,0 0-13 0,0 0-14 0,0 0-11 16,0 0-6-16,-35-28 1 0,35 36-4 0,0 0 6 15,0 1-8-15,2 1-5 0,3 2-4 0,0-1-2 16,4-1-5-16,1 1-2 0,2-2-1 0,4-2-8 16,1-1 9-16,0-1 3 0,0-4-6 15,0 1 2-15,1-2 1 0,-1 0-7 0,-2 0 3 0,0-2 0 0,-4-1-16 0,3-1 3 16,-1 1-4-16,-3 0-8 0,-2 0-6 0,0 0-15 16,-1 1-25-16,-2 2-37 0,-2 0-44 0,2 0-66 15,-2 0-76 1,1 2-125-16,-1 0-291 0,-3 0-875 0</inkml:trace>
          <inkml:trace contextRef="#ctx0" brushRef="#br1" timeOffset="307857.645">9495 5286 3093 0,'0'0'169'0,"0"0"-54"0,0 0 4 16,0 0 10-16,0 0-16 0,0 0-19 0,0 0-16 15,0 0-2-15,0 0-14 0,0 0-15 0,0 0-47 16,0 0 0-16,0 0 0 0,0 0 0 0,-72 62 0 15,59-43 0-15,1 1 0 0,-1 1 0 16,0 0 0-16,1 0 0 0,1-2 0 0,0 1 0 16,0-3 0-16,3-2 0 15,0 0 0-15,1-5 0 0,2 0 0 0,1-2 0 16,-2-3 0-16,5-1 0 0,-1-1 0 0,1-2 0 16,1-1 0-16,1-1 0 0,2-4-108 0,4-4-23 15,5 1-33-15,0-3-38 0,2-1-50 0,2-2-66 0,2-1-95 0,0 0-145 16,-1-2-132-16,3 2 97 0,-2-2 141 0,2 0 238 15,-3 0 280-15,0 0 246 0,0 0 189 16,-2 0 134-16,0 0-10 0,-2 3-148 0,-3 0-128 16,0 2-99-16,-1 2-58 0,-2 1-35 0,-2 2-35 15,-2 2-17-15,-1 1-13 0,-1 2-17 0,-1 0-12 16,0 1-11-16,0 1-30 0,0 1-22 16,-2 3 0-16,-2 4 0 0,-2 2 0 0,-2 3 0 15,-2 2 0-15,-1 5 0 0,-3 2 0 0,-2 2 0 16,-2 1 0-16,0 2 0 0,-1 1 0 0,-2 2 0 15,-1-2 0-15,2 2 0 0,0-3 0 0,2-1 0 32,1-2 0-32,1-3 0 0,5-3 0 0,0-3 0 0,3-3 0 15,4-4 0-15,0-2 0 0,2-3 0 16,2-2 0-16,0-1 0 0,1-2 0 0,5-5 0 16,-1-2 0-16,3-2 0 0,1-1-3 0,0-2-12 15,1 0 4-15,-1-1 2 0,0-1 4 16,0 0 6-16,-1 1 4 0,-1 2-4 0,-1 0 0 15,-1 2 5-15,1 1 3 0,-2 0 8 0,1 3-14 16,0 0-3-16,0 3 0 0,0-1 0 0,3 3 0 16,0 0 0-16,4 0 0 0,-2 2 0 15,3 0 0-15,-1 0 0 0,2 0 0 0,1 2 0 16,0 1 0-16,-1 0 0 0,0 0 0 0,1-2 0 16,-2 1 0-16,0-1 0 0,0-1 0 15,-3 0 0-15,0 0 0 0,-1 0 0 0,-2 0 0 16,-1-3 0-16,-1 0 0 0,1-2-9 0,-2 1-18 15,1-4-7-15,-1 0 3 0,2-2 8 0,-1 0 13 16,2-3 1-16,0 1 7 0,1-1-3 0,-1 0-4 16,1 0 13-16,0 2 1 0,-1 0-2 15,0 3 0-15,-2 0 3 0,-1 3 1 0,-2 0 9 16,3 3 3-16,-3-1 14 0,0 0-18 0,1 2 4 16,-2 1 6-16,-1 0-21 0,0 2-4 0,-4 5 0 15,-5 2 0-15,1 2 0 0,-5 4 0 16,-2 1 0-16,-1 4 0 0,-2 0 0 0,-3 3 0 15,2 1 0-15,-2 1 0 0,-2 3 0 0,0 1 0 16,-1 0 0-16,0 0 0 0,1-2 0 0,1 0 0 16,2-2 0-16,2-3 0 0,0-2 0 15,3-3 0-15,3-3 0 0,3-1 0 0,0-2 0 16,3-2 0-16,-1-3 0 0,3-2-69 0,3 0-53 16,1-1-48-16,0-3-81 0,0 0-191 0,1 0-1311 0</inkml:trace>
        </inkml:traceGroup>
      </inkml:traceGroup>
    </inkml:traceGroup>
    <inkml:traceGroup>
      <inkml:annotationXML>
        <emma:emma xmlns:emma="http://www.w3.org/2003/04/emma" version="1.0">
          <emma:interpretation id="{D5831DCA-74ED-4AFF-9322-E55281F3BDF3}" emma:medium="tactile" emma:mode="ink">
            <msink:context xmlns:msink="http://schemas.microsoft.com/ink/2010/main" type="paragraph" rotatedBoundingBox="15878,6635 24285,6110 24376,7565 15969,80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8EFBCD8-8706-4A02-8D5D-E91EE1AA6A35}" emma:medium="tactile" emma:mode="ink">
              <msink:context xmlns:msink="http://schemas.microsoft.com/ink/2010/main" type="line" rotatedBoundingBox="15885,6622 24052,6256 24084,6960 15916,7326"/>
            </emma:interpretation>
          </emma:emma>
        </inkml:annotationXML>
        <inkml:traceGroup>
          <inkml:annotationXML>
            <emma:emma xmlns:emma="http://www.w3.org/2003/04/emma" version="1.0">
              <emma:interpretation id="{B91A23F0-627A-4479-9094-051375981836}" emma:medium="tactile" emma:mode="ink">
                <msink:context xmlns:msink="http://schemas.microsoft.com/ink/2010/main" type="inkWord" rotatedBoundingBox="15885,6622 18076,6524 18107,7228 15916,7326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1" timeOffset="311731.403">1469 6202 3265 0,'0'0'155'0,"0"0"-46"0,0 0-17 16,0 0-2-16,0 0 0 0,0 0 2 0,0 0-8 15,0 0-12-15,0 0-26 0,-99 107-46 0,82-85 0 16,-1 3 0-16,0 2 0 0,1 2 0 15,-3 0 0-15,2 0 0 0,0 0 0 0,0 0 0 16,3-4 0-16,4-5 0 0,1-2 0 0,3-6 0 16,3-2 0-16,0-5 0 0,2-1 0 0,2-2 0 15,-1 0 0-15,1-2 0 0,0 0 0 0,0 0 0 16,0-2 0-16,1-2 0 16,4-3 0-16,1-2 0 0,3-1 0 0,1-1 0 15,4-1-85-15,2 2-112 0,-2 1-185 0,-6 4-1460 0</inkml:trace>
          <inkml:trace contextRef="#ctx0" brushRef="#br1" timeOffset="312316.2424">1821 6358 2383 0,'0'0'322'0,"0"0"-66"0,0 0-55 15,0 0-34-15,0 0-24 0,0 0-22 0,0 0-19 16,0 0-21 0,0 0-19-16,76-96-12 0,-66 86-8 0,-2 0-1 0,-4 2 0 15,0 2-2-15,-3 0-3 0,-1 1-28 0,-1 1-8 16,-6 2 0-16,-4 0 0 0,-1 2 0 0,-7 0 0 16,-3 2 0-16,-2 6 0 0,-6 2 0 15,0 2 0-15,-2 3 0 0,-2 2 0 0,-2 0 0 16,-1 4 0-16,2 1 0 0,1 2 0 0,3 0 0 15,2 3 0-15,2-1 0 0,5 0 0 0,2 1 0 16,5-2 0-16,6 1 0 0,2-2 0 16,7-3 0-16,0-1 0 0,8-5 0 0,7-4 0 0,5-3 0 15,6-5 0-15,5-2 0 0,5-1 0 16,3-5 0-16,0-4 0 0,5-1 0 0,-2-2 0 16,-1-1 0-16,-4 0 0 0,-3-1 0 0,-3 0 0 15,-2 1 0-15,-4-1 0 0,-4 2 0 0,-5 1 0 16,-1 1 0-16,-6 3 0 0,-2 0 0 0,-3 0 0 15,-2 2 0-15,-2 1 0 0,0-1 0 16,-1 2 0-16,-3 0 0 0,1 1-5 0,1 1-104 16,-1-1-49-16,2 1-65 0,1-1-118 0,0 0-295 15,0 0-1089-15</inkml:trace>
          <inkml:trace contextRef="#ctx0" brushRef="#br1" timeOffset="312912.6248">2164 6271 2751 0,'0'0'319'0,"0"0"-127"15,0 0-55-15,0 0-33 0,0 0-14 16,0 0 6-16,0 0-2 0,0 0 0 0,0 0-13 16,0 0-17-16,0 0-19 0,0 0-17 0,0 0-28 15,0 0 0-15,-15 6 0 0,-10 18 0 0,-5 1 0 16,-1 3 0-16,-1 0 0 0,-3 3 0 16,2 0 0-16,1-3 0 0,2-2 0 0,4-1 0 15,5-5 0-15,1-5 0 0,7-2 0 0,2-4 0 16,4-4 0-16,2-2 0 0,4-3 0 0,1 0 0 0,4-4 0 15,5-7 0-15,5-4 0 0,6-5 0 0,8-5 0 32,3-2 0-32,4-2 0 0,0 0 0 0,2 0 0 15,1-2 0-15,-2 2 0 0,-3 1 0 0,-3 3 0 0,-2 2 0 16,-4 3 0-16,-2 2 0 0,-5 4 0 0,-2 2 0 16,-6 3 0-16,-2 4 0 0,-3 1 0 0,-2 3 0 15,-1 1 0-15,-1 0 0 0,0 3 0 16,-3 4 0-16,-1 5 0 0,-4 6 0 0,-1 2 0 15,-5 5 0-15,1 1 0 0,2 3 0 0,-3 3 0 16,0 2 0-16,-1 3 0 0,3 1 0 0,-1-1 0 16,1 1 0-16,2-1 0 0,0-2 0 0,3-4 0 15,-1-3 0-15,2-4 0 0,3-3 0 16,0-4 0-16,2-4 0 0,1-1 0 0,0-5 0 16,2-2 0-16,3-3 0 0,-3-2 0 0,3-1-66 15,1-5-44-15,-3-4-29 0,2-1-52 0,-2-2-50 0,-3 0-85 16,0 1-143-16,-6-1-238 0,-5 1 25 15,-5 0-442-15,-6-1 1084 0,-3 1 40 0,-3-1 0 16,-2 0 712-16,4-1 40 0,-2 0-119 0,0 1-129 16,4 3-140-16,1 3-94 0,4 0-59 0,5 1-46 15,2 1-33-15,9 2-35 0,3-2-31 16,2 3-25-16,11-4-13 0,4 1-10 0,11 0 1 16,4-2-1-16,6 2-10 0,2-1-8 0,5 1-1 15,1 1 2-15,0-2-6 0,-2 3-5 0,-4-1-19 16,-1 2-27-16,-3 2-21 0,-4-2-37 15,-3 2-52-15,-3 0-79 0,-6 0-245 0,-8 0-1243 0</inkml:trace>
          <inkml:trace contextRef="#ctx0" brushRef="#br1" timeOffset="310712.8552">800 6339 2621 0,'0'0'300'15,"0"0"-75"-15,0 0-51 0,0 0-38 16,0 0-27-16,0 0-17 0,0 0-10 15,43-88-14-15,-43 76-8 0,-1 2-8 0,-6 1-9 16,-4 0-10-16,1 2-5 0,-4 1-4 0,-2 2-1 0,0 2 2 16,0 2-25-16,-3 0 0 0,1 4 0 15,3 4 0-15,-2 1 0 0,2 3 0 0,-1 2 0 0,1 3 0 16,-1 2 0-16,2 1 0 0,0 0 0 16,0 0 0-1,4 1 0-15,1-2 0 0,1 1 0 16,1-3 0-16,2 1 0 0,3-2 0 0,0-1 0 0,1 0 0 15,1 0 0-15,0-1 0 0,1 2 0 0,2-3 0 0,0 0 0 0,0-1 0 16,0-1 0-16,0-1 0 0,0-2 0 0,-2 0 0 16,-1-1 0-16,0-3 0 0,0 2 0 0,0-2 0 15,-7-1 0-15,0 1 0 0,-3-1 0 16,-4-1 0-16,-3 0 0 0,-4-2 0 0,-1 0 0 16,-2 0 0-16,0 0 0 0,-2 0 0 0,0-3 0 15,3-1 0-15,1 0 0 0,1 0 0 0,2 0 0 16,0-1 0-16,2 1 0 0,4 1 0 15,2-1 0-15,3 0 0 16,4 0 0-16,1 2 0 0,3 0 0 0,0-1 0 0,4 0 0 16,6-1 0-16,6 0 0 0,6 0 0 15,6 0 0-15,6 0 0 0,3 2-55 0,-7-1-284 0,-8 2-1556 0</inkml:trace>
          <inkml:trace contextRef="#ctx0" brushRef="#br1" timeOffset="311257.5292">918 6279 2834 0,'0'0'174'0,"0"0"-5"0,0 0-27 0,0 0-19 16,-89 1-19-16,77-2-7 0,1-4-14 0,3 0-9 15,0-1-8-15,1-1-13 0,3 0-8 16,1-2-12-16,3 1-3 0,0-2-6 0,0-1-6 15,7 0-1-15,-1-1-8 0,0 2-9 0,3 0 0 16,0 0 0-16,-1 1 0 0,2 0 0 0,1 3 0 16,-2-1 0-16,-1 3 0 0,1 1 0 15,-1 1 0-15,0 1 0 0,0 1 0 0,1 2 0 16,-1 3 0-16,0 3 0 0,1 2 0 0,0 1 0 16,0 1 0-16,2 1 0 0,1 1 0 15,2-1 0-15,1 0 0 0,1-1 0 0,3-2 0 16,1-2 0-16,3-1 0 0,4-2 0 0,0-3 0 15,2-2 0-15,1 0 0 0,0 0 0 0,1-6 0 16,-1-1 0-16,-1-1 0 0,-4 0 0 0,-1 1 0 16,-2 0 0-16,-6-1 0 0,-1 1 0 15,-2 0 0-15,-4 0 0 0,0 1 0 0,-3 0 0 16,0 0 0-16,-5 2 0 0,-1 0 0 0,0 1 0 16,-6 0 0-16,-1 2 0 0,-2 1 0 0,-5 0-49 15,1 5-88-15,-5 4-54 0,1 1-91 0,3-2-338 16,4-2-1143-16</inkml:trace>
          <inkml:trace contextRef="#ctx0" brushRef="#br1" timeOffset="311492.8569">1187 6260 2432 0,'0'0'660'0,"0"0"-473"16,0 0-39-16,0 0-37 0,0 0-19 0,0 0-3 15,0 0-1-15,0 0 0 0,0 0-10 16,0 0-16-16,-104 90-10 0,87-68-44 0,0 4-8 15,1-3 0-15,-3 2 0 0,2-1 0 0,1 1 0 16,0-1 0-16,1-2 0 0,1-2 0 0,4-5 0 16,1-4 0-16,3-2 0 15,1-4 0-15,4-2 0 0,0-2 0 0,1-1 0 0,1 0 0 16,6-4 0-16,5-5 0 0,5-3 0 16,4-3-102-16,4-3-76 15,5-1-123-15,-6 3-570 0,-9 6-921 0</inkml:trace>
        </inkml:traceGroup>
        <inkml:traceGroup>
          <inkml:annotationXML>
            <emma:emma xmlns:emma="http://www.w3.org/2003/04/emma" version="1.0">
              <emma:interpretation id="{F8D9B0B6-E336-446E-9ECA-D3DA235D35BC}" emma:medium="tactile" emma:mode="ink">
                <msink:context xmlns:msink="http://schemas.microsoft.com/ink/2010/main" type="inkWord" rotatedBoundingBox="18240,6695 20789,6581 20806,6957 18257,7071"/>
              </emma:interpretation>
            </emma:emma>
          </inkml:annotationXML>
          <inkml:trace contextRef="#ctx0" brushRef="#br0" timeOffset="317498.0559">2685 6408 0 0,'0'0'75'0,"0"0"-16"16,0 0-43-16,0 0-7 0,0 0-1 16,0 0-1-16,0 0-2 0,0 0 1 15,0 0 0-15,0 0 5 0,0 0 3 0,0 0-5 16,46-21 4-16,-42 20-1 0,2-1 6 0,-2 1 14 0,-1 0 21 16,-3 0 28-16,1 1 30 0,-1 0 32 15,0 0 26-15,1 0 33 0,0 0 27 0,1 0 19 16,0 0 1-16,0-1-16 0,-1-1-27 0,5-1-28 15,-1-1-15-15,-1-1-15 0,2 0-11 16,0 1-15-16,-3 1-16 0,1 0-10 0,-2 0-5 16,-1 1-5-16,-1 2-8 0,0-2-7 0,-2 0-13 15,-2 2-9-15,-1-2-6 0,-3 2-10 16,-3 0-7-16,-3 0 1 0,-2 2-3 0,0 2-2 16,-4 4 0-16,0 1-4 0,-2 0 2 0,0 2-2 15,3 1 0-15,-1 0-3 0,5-1-4 0,1 2 0 16,6 0-5-16,1-2 2 0,3 2-3 0,1-2-5 15,3 1-2-15,3 0 2 0,4-2-1 16,4-2 2-16,4-3 1 0,3-1-6 0,4-4 3 16,5 0 1-16,-1-4 0 0,3-3 1 0,0 0-1 15,0-2-1-15,-2-1 0 0,1 1 2 0,-4-1 0 16,-2-1 2-16,-4 1-1 0,-2 1 0 0,-2-1 3 16,-3 1-3-16,-4 1 3 0,-3 1 2 15,0 0 6-15,-4 0 4 0,0-3 3 0,-5 3-2 16,-2-1-2-16,-3 0 0 0,-2 0-1 0,-3 1 0 15,-1 2-6-15,-1 1-9 0,-3 0 0 0,0 3 0 16,-1 0 0-16,-1 1 0 0,0 0 0 16,1 2 0-16,3 3 0 0,1-1 0 0,1 1 0 15,2 1 0-15,1 0 0 0,5-1 0 0,2 1 0 16,4-1 0-16,2 1 0 0,0 2-39 16,7-1-22-16,4-1-17 0,6 0-23 0,4-1-38 15,7-2-51-15,3-1-83 0,3-2-158 0,-7 0-328 16,-10 0-869-16</inkml:trace>
          <inkml:trace contextRef="#ctx0" brushRef="#br0" timeOffset="317936.8748">3212 6341 2311 0,'0'0'362'0,"0"0"-106"16,0 0-74-16,0 0-40 0,0 0-25 0,0 0-12 16,0 0-6-16,0 0-8 0,0 0-11 0,0 0-6 15,0 0-16-15,0 0-12 0,0 0-8 16,0 0-9-16,-5-64-5 0,-11 64-5 0,0 5 0 15,-4 0-9-15,1 3 2 0,-2 1 0 0,1 2-3 16,1 0-9-16,-2 3 0 0,4 0 0 16,-1 0 0-16,0 3 0 0,2 0 0 0,4 0 0 15,0 1 0-15,2-1 0 0,3 0 0 0,1 0 0 16,5-1 0-16,1-1 0 0,1-3 0 0,7-1 0 16,3-4 0-16,2-2 0 0,6-2 0 0,0-1 0 15,3-2 0-15,2-1 0 0,0-3 0 0,1-1 0 0,-1-2 0 0,0-2 0 16,-1 0 0-16,-2-2 0 0,-3 1 0 15,-1-2 0-15,-1 2 0 0,-4-3 0 0,-2 2 0 16,-3 0 0-16,-1 1 0 0,-5-1 0 0,-1 1 0 16,0-1 0-16,-7 2 0 0,-1-2 0 0,-2 1 0 15,-3 1 0-15,-1 2 0 0,0 0 0 16,-3 2 0-16,1 1 0 0,-1 2 0 0,1 1 0 16,-1 1 0-16,2 0 0 0,-1 0 0 0,2 3 0 15,2 0 0-15,0 1 0 0,1 1 0 0,3 0 0 16,1 1 0-16,3 1 0 0,1-1 0 15,3 1 0-15,3 0 0 0,3-2-38 0,5-2-31 16,4-1-16-16,3-2-29 0,4 0-54 0,2-3-80 16,3-3-176-1,-6-1-385-15,-8 4-863 0</inkml:trace>
          <inkml:trace contextRef="#ctx0" brushRef="#br0" timeOffset="318222.2855">3439 6196 2625 0,'0'0'286'15,"0"0"-100"-15,0 0-48 0,0 0-25 0,0 0-23 16,0 0 0-16,0 0-7 0,0 0-1 16,0 0-6-16,0 0-13 0,0 0-13 0,0 0-18 15,0 0-7-15,0 0-6 0,-4-15 2 0,-5 33 2 16,-3 2-2-16,0 0 0 0,-3 3-5 16,-1-1 0-16,-3 3-4 0,1 0-5 0,-2 0-7 15,3-1 0-15,-1 0 0 0,0-2 0 0,2-3 0 0,1 0 0 0,3-3 0 16,0-3 0-16,3-1 0 0,1-4 0 0,3-3 0 31,2 0 0-31,-1-3 0 0,3-2 0 0,1 1 0 0,0-1 0 16,0 0 0-16,0 0 0 0,0-1 0 0,4-3 0 0,0-1 0 15,3-2-50-15,3-1-21 0,3-1-29 16,1 1-43-16,2-1-70 0,-2 1-132 0,-2 2-452 16,-6 3-913-16</inkml:trace>
          <inkml:trace contextRef="#ctx0" brushRef="#br0" timeOffset="318631.8066">3443 6306 2508 0,'0'0'277'16,"0"0"-71"-16,0 0-51 0,0 0-31 0,0 0-19 15,0 0-6-15,0 0-8 0,0 0-8 0,0 0-10 16,0 0-8-16,0 0-15 0,0 0-8 16,0 0-7-16,-2 25-12 0,-12-5-6 0,0 1-5 15,-2 2-4-15,0-2 0 0,-2 0 4 0,-1 0-8 16,2-1 1-16,0-2-2 0,3-2-1 0,3-3 3 15,4-6-1 1,4-3-2-16,1-2 0 0,1-2 0 0,1 0 2 16,2-4 2-16,4-4-4 0,3-4-1 0,5-3-2 15,4-2 1-15,5-1 2 0,0 0-4 0,0 0 0 16,4 0-2-16,-4 1 8 0,1 1-2 0,-2 2-2 0,0 2 0 0,-3 3-7 16,0 2 7-16,-3 2 3 0,0 3 0 0,-2 2-6 15,-3 0-2-15,-3 0 0 0,0 2 1 16,-1 3 15-16,-1 1-10 0,-2-1 2 0,-1 4 0 15,-2-1 1-15,-1 2 5 0,0 2 9 0,-6 1 2 16,-1-1-10-16,-2 1-10 0,-1-1 0 0,-3 0 0 16,-2-1 0-16,0 1 0 0,1-3 0 0,1 0 0 15,0-1 0-15,0 1 0 0,3-3 0 0,1-1 0 16,1-2 0-16,3-1 0 0,2-1 0 16,3-1 0-16,0 0 0 0,4-1-22 0,6-4-95 15,3-3-47-15,7-1-85 0,-5 1-186 0,-5 4-1338 16</inkml:trace>
          <inkml:trace contextRef="#ctx0" brushRef="#br0" timeOffset="319069.3086">3803 6339 2995 0,'0'0'200'0,"0"0"-59"16,0 0-27-16,0 0-14 0,0 0-9 0,0 0 0 15,0 0-10-15,0 0-14 0,0 0-5 0,0 0-10 16,0 0-12-16,0 0-5 0,0 0-13 0,-94 45-18 15,84-30-4-15,0 0 0 0,2 0 0 0,1 0 0 16,3 0 0-16,2 0 0 0,-1-1 0 0,3 0 0 16,0-2 0-16,4-1 0 0,3-3 0 15,0-2 0-15,3-2 0 0,3-2 0 0,-2-2 0 0,4 0 0 16,1-2 0-16,1-5 0 0,-1 0 0 0,1 0 0 16,-1-2 0-16,-2 0 0 15,1-2 0-15,-3 1 0 0,2-1 0 16,-2-1 0-16,0-1 0 0,-2-1 0 0,0 0 0 0,-2-1 0 0,-1 1 0 15,-2-1 0-15,0 1 0 0,-5 2 0 16,0 0 0-16,0 3 0 0,0-1 0 0,-5 3 0 16,-1 0 0-16,-4 1 0 0,0 2 0 0,-4 2 0 15,-2 0 0-15,1 2 0 0,-3 0 0 0,-2 5 0 16,-1 2 0-16,-1 1 0 0,0 1 0 16,-3 1 0-16,2 1 0 0,-1 1 0 0,5-1 0 15,-1 3 0-15,3-2 0 0,1-1 0 0,2-1 0 16,1-1 0-16,3-1 0 0,1-2 0 0,2 0 0 15,2-2 0-15,3-1 0 0,-1-2 0 16,3 1 0-16,0-1-37 0,3 0-39 0,3 0-20 16,2-1-23-16,2 0-50 0,-1 0-113 0,0-1-555 15,-3 0-907-15</inkml:trace>
          <inkml:trace contextRef="#ctx0" brushRef="#br0" timeOffset="319905.3545">4227 6273 1664 0,'0'0'450'0,"0"0"-149"0,0 0-47 0,0 0-47 0,92-45-38 15,-75 37-19-15,-2 0-25 0,-3 2-17 0,-3 1-7 16,-5 0-8 0,-3 3-7-16,-1 0-15 0,-1 0-16 0,-4 1-15 15,-4 0-8-15,-4 1-6 0,-3 0-3 0,-4 1-3 0,-2 5 0 16,-2 0 2-16,-2 2 3 0,-1 0 0 0,0 1-4 16,2 1-14-16,1 0-7 0,2 0 0 15,4 0 0-15,2 0 0 0,2-2 0 0,5 2 0 16,2-2 0-16,4-2 0 0,3 0 0 0,0 0 0 15,3-1 0-15,5 0 0 0,2 0 0 16,2-1 0-16,2 0 0 0,1 1 0 0,1 1 0 16,-2-1 0-16,1 1 0 0,0 1 0 0,-4 0 0 15,2 0 0-15,-1 2 0 0,-2-3 0 0,-1 0 0 16,-2 1 0-16,0 0 0 0,-4 0 0 0,2 0 0 16,-3 0 0-16,-1 0 0 0,-1 1 0 15,0 0 0-15,-1-1 0 0,-4 0 0 0,1-1 0 16,-3-1 0-16,-2-1 0 0,-2 0 0 0,-1 0 0 15,-2-1 0-15,-2-1 0 0,-2 0 0 16,-1 0 0-16,-1-2 0 0,1 0 0 0,-1 0 0 16,2 0 0-16,-1-2 0 0,2-2 0 0,2 1 0 15,1-1 0-15,2-1 0 0,0 1 0 0,-1 0 0 16,3-2 0-16,1 2 0 0,0 0 0 0,1-1 0 16,2 0 0-16,2 2 0 0,1-1 0 15,3 2 0-15,0-1 0 0,3 0 0 0,4 1 0 16,5-2 0-16,4 1 0 0,3-1 0 0,3 1-45 15,5 1-78-15,1-1-54 0,3 1-87 0,-8 0-226 16,-8 0-1276-16</inkml:trace>
          <inkml:trace contextRef="#ctx0" brushRef="#br0" timeOffset="320327.8087">4496 6235 3110 0,'0'0'143'0,"0"0"-20"0,0 0-21 16,0 0-8-16,0 0-8 0,0 0 4 15,0 0-2-15,0 0-8 0,0 0-20 0,0 0-16 16,0 0-12-16,0 0-7 0,0 0-7 0,0 0-18 16,-54 27 0-16,36-10 0 0,-1 4 0 15,0 0 0-15,-1 0 0 0,1 0 0 0,-1 1 0 16,4-4 0-16,2-4 0 0,4-3 0 0,3-3 0 16,3-4 0-16,1-1 0 0,2-2 0 0,1-1 0 15,0 0 0-15,1-1 0 0,5-5 0 16,4-3 0-16,4-3 0 0,5-2 0 15,3-2 0-15,6-2 0 0,1 2 0 0,2-1 0 0,0 0 0 16,0 1 0-16,-2 2 0 0,-2 2 0 0,-2 2 0 16,0 1 0-16,-4 3 0 0,-1 1 0 0,-2 1 0 15,-2 3 0-15,-2 1 0 0,-2 0 0 0,-3 2 0 16,1 2 0-16,-4 2 0 0,-1 1 0 16,-3 2 0-16,0 1 0 0,-2 2 0 0,0 1 0 15,-5 2 0-15,-4 1 0 0,-2-1 0 0,0 0 0 16,-2 0 0-16,-2 0 0 0,0-2 0 0,0-2 0 15,1 0 0-15,0-3 0 0,1-1 0 16,1-2 0-16,3-1 0 0,2-3 0 0,4-1 0 16,2 0 0-16,1-1 0 0,1-4 0 0,7-1-9 15,6-3-106-15,3-1-35 0,5 1-43 16,2-3-69-16,-6 5-192 0,-4 2-1261 0</inkml:trace>
          <inkml:trace contextRef="#ctx0" brushRef="#br0" timeOffset="320698.488">4956 6249 2991 0,'0'0'290'0,"0"0"-97"0,0 0-48 0,0 0-30 16,0 0-19-16,0 0-9 0,0 0-21 0,0 0 2 16,0 0-24-16,0 0-44 0,0 0 0 0,0 0 0 15,0 0 0-15,-98 10 0 0,84 2 0 16,1 3 0-16,-1 0 0 0,4 2 0 0,1 0 0 16,2 3 0-16,2-2 0 0,2 2 0 0,3-3 0 15,2 0 0-15,4-4 0 0,4-3 0 0,4-3 0 16,2-3 0-16,3-1 0 15,0-3 0-15,1 0 0 0,2-2 0 0,0-4 0 16,0-1 0-16,-1-1 0 0,-1-2 0 16,-1-1 0-16,-1 0 0 0,-3-2 0 0,-2-2 0 0,-2 0 0 15,-1 2 0-15,-6-2 0 16,-1 0 0-16,-2 2 0 0,-1-2 0 16,-1 3 0-16,-6 0 0 0,0 1 0 0,-4 0 0 15,-2 1 0-15,0 2 0 0,-2 1 0 0,-2 2 0 16,2 1 0-16,-4 2 0 0,2 0 0 15,0 2 0-15,-1 0 0 0,1 0 0 0,-1 4 0 16,2 1 0-16,-2 4 0 0,1-2 0 0,0 3 0 16,2-1 0-16,2 3 0 0,1-2 0 0,2 1 0 15,3 2 0-15,5 0 0 0,2-2-113 16,0-2-215-16,2-4-1554 0</inkml:trace>
        </inkml:traceGroup>
        <inkml:traceGroup>
          <inkml:annotationXML>
            <emma:emma xmlns:emma="http://www.w3.org/2003/04/emma" version="1.0">
              <emma:interpretation id="{E0375DCE-CA8D-49DE-9295-10E721AD923E}" emma:medium="tactile" emma:mode="ink">
                <msink:context xmlns:msink="http://schemas.microsoft.com/ink/2010/main" type="inkWord" rotatedBoundingBox="21197,6448 24055,6320 24076,6802 21218,6930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321533.2513">6168 6119 2067 0,'0'0'531'0,"0"0"-177"0,0 0-107 16,0 0-59-16,0 0-44 0,0 0-23 15,0 0-17-15,0 0-15 0,0 0-20 0,0 0-12 16,0 0-16-16,0 0-7 0,0 0-3 0,0 0-13 16,-96 18-18-16,51-2 0 0,-1 2 0 15,-3 0 0-15,-1 2 0 0,0 0 0 0,0 0 0 16,1-1 0-16,2 0 0 0,4-2 0 0,5-2 0 16,5-3 0-16,8-3 0 0,4-3 0 0,9-4 0 15,7-1 0-15,2-1 0 0,3-1 0 16,7-5 0-16,5-2 0 0,7-4 0 0,5-1 0 0,4-2 0 0,3 2 0 0,0 1 0 15,2 2 0-15,-2 3 0 0,0 1 0 16,-2 3 0 0,-1 2 0-16,-4 1 0 0,-2 2 0 0,-3 4 0 15,-1 2 0-15,-1 1 0 0,-3 1 0 0,-1 1 0 0,-1 2 0 0,-3-1 0 16,-1 1 0-16,0 1 0 0,-2-2 0 16,-1-1 0-16,-1 1 0 0,0-2 0 0,-1-2 0 15,-1-1 0-15,1-2 0 0,0 0 0 0,-2-2 0 16,1 0 0-16,-1-2 0 0,1 0 0 15,0-1 0-15,4 0-12 0,1 0-110 0,3-1-74 16,0-1-167-16,-4 0-1458 0</inkml:trace>
          <inkml:trace contextRef="#ctx0" brushRef="#br0" timeOffset="321198.6253">5892 5990 2731 0,'0'0'160'0,"0"0"-10"0,0 0-26 16,0 0-16-16,0 0-11 0,0 0 1 16,0 0-10-16,0 0-4 0,0 0-9 15,0 0-8-15,0 0-13 0,0 0-4 0,0 0-1 16,0 0-5-16,-67 111-5 0,45-82-4 0,-2 0-6 0,0 2-16 16,-1-1-13-16,1 1 0 0,1-3 0 0,2-3 0 15,1-5 0-15,3-2 0 0,4-5 0 0,3-5 0 16,2-1 0-16,6-5 0 0,-1-2 0 15,3 0 0-15,4-3-44 0,7-5-26 0,5-2-29 16,6-3-36-16,6-2-38 0,6 0-54 16,3-1-79-16,1 1-209 0,-9 4-635 0,-9 3-226 0</inkml:trace>
          <inkml:trace contextRef="#ctx0" brushRef="#br0" timeOffset="321945.4995">6445 6209 2504 0,'0'0'893'0,"0"0"-782"15,0 0-12-15,0 0 9 0,0 0-9 0,0 0-7 16,0 0-6-16,0 0-18 0,9-92-33 0,-17 86-35 16,-4 1 0-16,0 2 0 0,-3 1 0 0,-3 2 0 15,-2 0 0-15,-2 5 0 0,-3 3 0 0,-3 3 0 16,2 2 0-16,-1 3 0 0,3 1 0 0,0 2 0 16,2 2 0-16,1-2 0 0,5 2 0 15,1-1 0-15,5 0 0 0,3-1 0 16,4-4 0-16,3-2 0 0,7-3 0 0,7-3 0 15,3-4 0-15,4-2 0 0,7-1 0 0,-1-3 0 0,4-5 0 0,3-1 0 16,-2-2 0-16,1-2 0 0,-1-1 0 0,-3-1 0 16,-2 2 0-16,-3-1 0 0,-3 0 0 0,-5 1 0 15,-1 1 0-15,-6 3 0 0,-2 2 0 16,-4 1 0-16,-2 2 0 0,-1 1 0 0,-1 1 0 16,-3 2 0-16,-3 0 0 0,-2 2 0 0,-4 7 0 15,-3 2 0-15,0 4 0 0,-4 1 0 16,3 2 0-16,1 1 0 0,1-1 0 0,3 1 0 15,1-1 0-15,2-1 0 0,1-1 0 0,2 0 0 16,0-3 0-16,5-3 0 0,1-3 0 0,0-3 0 16,8-3 0-16,4-1 0 0,5 0 0 15,5-4 0-15,4-3-152 0,-4 2-255 0,-8 1-1477 0</inkml:trace>
          <inkml:trace contextRef="#ctx0" brushRef="#br0" timeOffset="322962.542">6652 6096 3394 0,'0'0'120'0,"0"0"-8"15,0 0-25-15,0 0-15 0,0 0-8 16,0 0-3-16,0 0-9 0,0 0-9 0,0 0-10 15,0 0-5-15,0 0-4 0,0 0-19 0,0 0-5 16,0 0 0-16,38 14 0 0,-6-11 0 0,4 0 0 16,2-2 0-16,-1-1 0 0,2 0 0 0,-1-4 0 15,1-3 0-15,-1 1 0 0,-1-3 0 0,-4 0 0 16,-3 0 0-16,-3-1 0 0,-7 4 0 16,-3-1 0-16,-7 2 0 0,-3 2 0 0,-5 1 0 15,-2 0 0-15,-2 1 0 0,-6-1 0 0,-4 1 0 16,-6 1 0-16,-4 0 0 0,-7 7 0 0,-4 4 0 15,-4 1 0-15,-2 3 0 0,-3 2 0 16,3 0 0-16,-2 4 0 0,-1-1 0 0,1 2 0 16,-2 1 0-16,2 2 0 0,-2-1 0 0,4 1 0 15,1-3 0-15,3-1 0 0,5-3 0 16,3-4 0-16,6-4 0 0,5-3 0 0,5 0 0 16,3-4 0-16,3 0 0 0,4-3 0 0,1 0 0 15,0-2 0-15,2-5 0 0,6-3 0 16,4-4 0-16,3-2 0 0,3 1 0 0,5-1 0 0,-1 2 0 15,1 3 0-15,1 1 0 0,-2 3 0 16,1 3 0-16,-2 1 0 0,-1 3 0 0,-1 0 0 16,1 1 0-16,-1 4 0 0,-2 2 0 0,2 0 0 15,-1 3 0-15,2-1 0 0,-3 0 0 16,0 2 0-16,3-1 0 0,-3-1 0 0,-2-1 0 16,0 0 0-16,0-3 0 0,-4 1 0 0,1-3 0 15,-4 1 0-15,0-3 0 0,-1 0 0 0,-4 1 0 16,1-2 0-16,-4 0 0 0,1 0 0 0,-1 0 0 15,0 0 0-15,0 0 0 0,0-4 0 16,-1-1 0-16,-3-1 0 0,1-1 0 0,-3-1 0 16,1-2-64-16,-1 1-38 0,-1 0-9 0,-4-1 10 15,1 1-5-15,-5 1 5 0,-1 1 11 0,-1 0 20 16,-4 1 27-16,3-1 24 0,-2 1 24 16,0 0 5-16,2 0 19 0,1 0 22 0,3-1 14 15,4 1 18-15,1 1 2 0,4 0 0 0,4 1-8 16,1-2-6-16,1 1-8 0,6 1-12 0,3-3-6 15,4 2-6-15,5 1-2 0,3 0-26 16,2 1-11-16,1 3 0 0,1 0 0 0,1 0 0 16,-1 0 0-16,-4 1 0 0,1 1 0 0,-3 0 0 15,-2-1 0-15,-2 0 0 0,-1-1 0 0,0 0 0 16,-2 0 0-16,-3 0 0 0,-1-3 0 0,-1-1-12 16,-1-2-79-16,0-1-54 0,-1 0-62 15,-2 0-104-15,-1 0-379 0,-1 3-1047 0</inkml:trace>
          <inkml:trace contextRef="#ctx0" brushRef="#br0" timeOffset="324352.6541">6935 5910 2985 0,'0'0'216'0,"0"0"-47"15,0 0-47-15,0 0-20 0,0 0-16 0,0 0-3 16,0 0-8-16,0 0-16 0,0 0-13 16,0 0-8-16,0 0-4 0,0 0-2 0,0 0 4 15,-40 5-24-15,47 10-12 0,2 1 0 0,4-1 0 16,2 1 0-16,3-3 0 0,4-2 0 0,2-4 0 15,6-3 0-15,-1-2 0 0,1-2 0 0,0 0 0 16,-3-2 0-16,2 0 0 0,-6-1 0 16,-1-1 0-16,-4 0 0 0,-5 0-32 0,-4 3-17 15,-3-1-13-15,-3 1-15 0,-1 0-9 0,-2 1-7 16,0 0-16-16,-2 0-6 0,-2 0-1 0,-3 1 10 16,-2 2 19-16,-3 1 21 0,0 1 24 0,-3-1 19 15,0 1 18-15,-1 0 13 0,2-1 16 16,1 2 20-16,3-2 17 0,0 1 16 0,2-1 1 15,0 1 1-15,3 0-8 0,0 0-5 16,-1 1-1-16,4 1-3 0,0 0-4 0,2 0-4 16,0 0-5-16,1 0-10 0,4 1-2 0,1 0-7 31,6-1-8-31,0-2-4 0,4-1-3 0,1-2 1 0,2-1-4 16,3-1 3-16,-1 0-6 0,1-4-3 0,-2-1 5 0,0-1-3 15,-2-2 1-15,-2 1 4 16,-3-1-1-16,-2 0-12 0,-3-1 0 0,-5 1 0 0,0-1 0 0,-3 0 0 15,-2 0 0-15,-2 1 0 0,-4 0 0 0,-4 1 0 16,0 1 0-16,-4 2 0 0,-1 2 0 16,0 1 0-16,-3 1 0 0,1 1 0 0,-1 5 0 15,2 2 0-15,2 1 0 0,1 5 0 0,2-1 0 16,3 0 0-16,2 1 0 0,2 3 0 16,2 0 0-16,2 0 0 0,2 2 0 0,1-3 0 15,5 0 0-15,5-2 0 0,1-1 0 0,5-2 0 16,3-2 0-16,1-2 0 0,3-2 0 0,1-4 0 15,4-1 0-15,-2-1 0 0,1-4 0 16,1-2 0-16,1 1 0 0,-5-1-13 0,2 0-81 0,-5-1-14 16,-3 0-3-16,-3 0-12 0,-1-2 2 0,-2 0 13 15,-4-1 23-15,1 0 34 0,0 1 32 0,-4-3 19 16,-1 1 13-16,2 1 16 0,-3 0 22 0,0 1 22 16,2 0 13-16,-3 3 5 0,4 1-5 0,-4 0-9 15,1 1-9-15,-4 2-8 0,3 0-11 16,-1 2-8-16,-2 1 0 0,0 0-4 0,0 0-6 15,-1 5-31-15,-5 3 0 0,-2 2 0 0,-5 4 0 16,-2 2 0-16,-2 1 0 0,-4 2 0 16,0-2 0-16,1 3 0 0,-1 0 0 0,-1-2 0 15,0 2 0-15,4-3 0 0,2-2 0 0,3-2 0 16,5-5 0-16,2-2 0 0,4-3 0 16,2-1 0-16,1-2 0 0,7 0 0 0,1-6 0 15,9-3 0-15,2 0 0 0,7-6 0 0,4-1 0 16,1-2 0-16,2 0 0 0,-1 0 0 0,-1-1 0 15,-1 2 0-15,-1 1 0 0,-2 1 0 0,-3 2 0 16,-2 3 0-16,-3 2 0 0,-4 2 0 0,-3 2 0 16,-3 4 0-16,-6 0 0 0,-1 0 0 15,-2 1 0-15,-1 5 0 0,-1 2 0 0,-6 3 0 16,-3 1 0-16,-3 3 0 0,-2 1 0 0,-5 3 0 16,2-1 0-16,-3 1 0 0,-2 0 0 0,0 0 0 15,1 0 0-15,4-3 0 0,1-2 0 16,4-4 0-16,5-4 0 0,2-2 0 0,5-2 0 15,1-2 0-15,0-1 0 0,6-4 0 0,4-4 0 16,6-2 0-16,5-2 0 0,2-2 0 0,2-1 0 16,5 0 0-16,-2 0 0 0,-1-1 0 15,0 1 0-15,-3 1 0 0,-2 2 0 0,-4 1 0 16,0 2 0-16,-3 2 0 0,-3 1 0 0,1 2 0 16,-3 3 0-16,-3 0 0 0,0 2 0 15,-5 0 0-15,2 1 0 0,-3 3 0 0,-1 1 0 16,0 4 0-16,0 2 0 0,-7 1 0 0,0 2 0 15,-3 0 0-15,-3 2 0 0,-2-1 0 0,0 1 0 16,-1-1 0-16,-1 0 0 0,-2-1 0 16,3-1 0-16,1-2 0 0,4-2 0 0,3-2 0 15,2-3 0-15,6-2 0 0,2-2 0 0,10-1-42 16,5-6-82-16,6-2-20 0,1-2-25 0,3 0-25 16,-1-3-15-16,-2 1-16 0,2 0 10 0,-2 0 46 15,-2-1 63-15,0 1 76 0,-3 1 82 16,-3-1 75-16,-1 3 57 0,-1 0 37 0,0 0-4 15,-5 2-32-15,-1 0-37 0,-2 0-30 0,-3 2-17 16,1 0-13-16,-3 2-9 0,-1 1-12 0,0 1-27 16,-1 1-40-16,-5 0 0 0,-1 1 0 15,-3 0 0-15,-3 2 0 0,-1 5 0 0,-1 1 0 16,-2 2 0-16,2 3 0 0,-1 1 0 0,-1 0 0 16,3 2 0-16,1 1 0 0,5 1 0 0,0 1 0 15,4 0 0-15,2-2 0 0,2-1 0 16,8-3 0-16,5-4 0 0,6-3 0 0,2-2 0 15,5-2 0-15,1-2 0 0,2 0 0 0,1-4 0 16,-1-2 0-16,-3-1 0 0,2-1 0 0,-4 0 0 16,-1-1 0-16,-2-1 0 0,-3-3 0 15,-2 1 0-15,-2-3 0 0,-2-1 0 0,-3-1 0 16,-3 0 0-16,-3-2 0 0,-3 0 0 0,0 1 0 16,-7 1 0-16,-2 2 0 0,-6 1 0 0,-2 3 0 15,-4 1 0-15,-1 3 0 0,-2 3 0 0,-2 3 0 16,-2 1 0-16,-1 2 0 0,2 7 0 15,-1 2 0-15,-1 2 0 0,3 3 0 0,2 3 0 16,2 1 0-16,2 3 0 0,7-1 0 0,3 3-107 16,4-8-589-16,4-6-1196 0</inkml:trace>
        </inkml:traceGroup>
      </inkml:traceGroup>
      <inkml:traceGroup>
        <inkml:annotationXML>
          <emma:emma xmlns:emma="http://www.w3.org/2003/04/emma" version="1.0">
            <emma:interpretation id="{0D454ABE-C420-4EB1-A66D-99BBD9C4D819}" emma:medium="tactile" emma:mode="ink">
              <msink:context xmlns:msink="http://schemas.microsoft.com/ink/2010/main" type="line" rotatedBoundingBox="16020,7413 24334,6893 24376,7565 16062,8084"/>
            </emma:interpretation>
          </emma:emma>
        </inkml:annotationXML>
        <inkml:traceGroup>
          <inkml:annotationXML>
            <emma:emma xmlns:emma="http://www.w3.org/2003/04/emma" version="1.0">
              <emma:interpretation id="{811CB97B-A5FD-411E-AEAA-6DA4339B43C6}" emma:medium="tactile" emma:mode="ink">
                <msink:context xmlns:msink="http://schemas.microsoft.com/ink/2010/main" type="inkWord" rotatedBoundingBox="16022,7437 16515,7406 16542,7838 16049,7869"/>
              </emma:interpretation>
              <emma:one-of disjunction-type="recognition" id="oneOf29">
                <emma:interpretation id="interp41" emma:lang="" emma:confidence="0">
                  <emma:literal>to</emma:literal>
                </emma:interpretation>
                <emma:interpretation id="interp42" emma:lang="" emma:confidence="0">
                  <emma:literal>Is</emma:literal>
                </emma:interpretation>
                <emma:interpretation id="interp43" emma:lang="" emma:confidence="0">
                  <emma:literal>h</emma:literal>
                </emma:interpretation>
                <emma:interpretation id="interp44" emma:lang="" emma:confidence="0">
                  <emma:literal>b</emma:literal>
                </emma:interpretation>
                <emma:interpretation id="interp45" emma:lang="" emma:confidence="0">
                  <emma:literal>be</emma:literal>
                </emma:interpretation>
              </emma:one-of>
            </emma:emma>
          </inkml:annotationXML>
          <inkml:trace contextRef="#ctx0" brushRef="#br0" timeOffset="329691.9062">566 7132 255 0,'0'0'68'0,"0"0"-25"0,0 0 16 0,0 0 3 16,0 0 9-16,0 0 18 0,0 0 15 15,0 0 38-15,0 0 35 0,0 0 20 16,0 0 3-16,0 0-8 0,0 0 1 0,0 0-3 16,58-97-8-16,-45 83-14 0,-3 0-21 0,1 1-16 0,0 1-12 15,-2 1-8-15,0 0-12 0,-1 4-11 0,-3 1-8 16,1 1-7-16,-5 2-5 0,0 3-1 0,-1 0-6 16,0 0-5-16,-1 6-1 0,-6 2-4 0,-1 4 0 15,-5 4-4-15,-1 4-6 0,-4 5-4 16,-1 3-7-16,-3 3-3 0,-3 3-6 0,-1-2-4 15,-1 2-2-15,-1-1 0 0,1 1-4 0,2-4-3 16,2-1-1-16,3-6-4 0,1-4 7 0,6-4-1 16,2-5 1-16,2-2-1 0,4-3-4 0,-1-1 4 15,5-4 1-15,1 0 7 0,0-1-10 16,0-6 0-16,7-4-3 0,1-5-7 0,6-4 6 16,2-2-4-16,6-2 0 0,1-1-3 0,2 0 5 15,2 1 2-15,0 2-3 0,1 1 2 0,0 1-2 16,-1 3 0-16,-3 2 1 0,1 4 2 15,-2-1-5-15,-2 5 0 0,0 3 3 0,0 1-2 16,-4 3 3-16,-1 1 0 0,-1 4 0 0,-2 2 0 16,-3 3 2-16,-2-2 2 0,-1 2 0 0,-1 2 3 15,-5 1 2-15,-1 2 1 0,0 1 2 16,-7 1-14-16,-2 2 0 0,-4 0 0 0,0 0 0 16,-4-1 0-16,0 0 0 0,0-2 0 0,-3-1 0 15,4-2 0-15,0-2 0 0,1-4 0 0,0 0 0 16,4-4 0-16,0-1 0 0,3-1 0 15,1-1 0-15,2 0 0 0,1-5 0 0,4-2 0 16,0-1 0-16,2-2 0 0,10-3-67 0,2-1-71 16,4-1-57-16,5 0-112 0,-2 3-394 0,-10 5-1058 15</inkml:trace>
        </inkml:traceGroup>
        <inkml:traceGroup>
          <inkml:annotationXML>
            <emma:emma xmlns:emma="http://www.w3.org/2003/04/emma" version="1.0">
              <emma:interpretation id="{A2D6B8A1-DB8C-49D1-9FB8-4AC27F9A0AB8}" emma:medium="tactile" emma:mode="ink">
                <msink:context xmlns:msink="http://schemas.microsoft.com/ink/2010/main" type="inkWord" rotatedBoundingBox="16602,7453 18189,7354 18215,7778 16629,7877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330902.0576">2248 7108 1639 0,'0'0'1117'15,"0"0"-922"-15,0 0-17 0,0 0-37 0,37-94-35 16,-32 81-2-16,-5 0-12 0,0 3-9 0,-4 1-8 0,-1 1-16 0,-6 3-9 16,0 3-9-16,-3 1-4 0,-3 1-7 0,1 0-4 15,-3 4-4-15,3 2-3 0,0 3-2 0,0 1-2 16,0 2-4-16,1 2-7 0,1 1 5 0,0 1-6 16,0 2 1-16,2 0-4 0,0 1 2 0,2 1 1 15,1-2-1-15,-1 0 6 0,2 0-7 16,1-1 1-16,2-2-2 0,-1 0 0 0,-1-1 0 15,0 0 0-15,1-1 0 0,2-2 0 0,-2-2 0 16,0-1 0-16,2-2 0 0,-2-2 0 16,-1-1 0-1,-2-2 0-15,1-1 0 0,-3 0 0 0,2 0 0 16,-1-3 0-16,-3-1 0 0,4 0 0 0,0-1 0 16,2-1 0-16,1 1 0 0,4-2 0 0,2 1 0 15,1-1-59-15,6-1-52 0,3 0-25 16,3 1-22-16,2 0-35 0,0 2-69 0,1 0-146 15,-2 1-345-15,-7 1-869 0</inkml:trace>
          <inkml:trace contextRef="#ctx0" brushRef="#br0" timeOffset="331241.2109">2102 7172 1492 0,'0'0'774'0,"0"0"-328"0,0 0-164 0,0 0-96 16,0 0-52-16,0 0-24 0,0 0-12 0,0 0-8 16,92-12-7-16,-76 9-11 0,2 1-11 15,-1-2-11-15,1 0-13 0,3-1-5 0,2-1-8 16,0-1-6-16,-1-1-3 0,0-1-4 0,-1-2 2 15,-2 1-1-15,-3 0 3 0,-1-1 0 0,-3 4-2 16,-4-1-1-16,-1 3-12 0,-5 1 0 16,-1 0 0-16,-1-1 0 0,-1 2 0 0,-6-1 0 15,-1-1 0-15,-5 3 0 0,-2 1 0 0,-4 1 0 16,-3 1 0-16,-3 6 0 0,-2 0 0 0,-2 3 0 16,1 1 0-16,0 3 0 0,0 1 0 0,4 0 0 15,2 4 0-15,5-2 0 0,3 1 0 0,5-1 0 16,2 0 0-16,6-2 0 0,1 1 0 0,3-1 0 15,7-2 0-15,1 0 0 0,5-3 0 0,4-2 0 0,1-1 0 0,3-4 0 16,0-1 0-16,0-2 0 0,1 0 0 16,1-2 0-16,-2-2 0 0,0-2 0 0,-4 1 0 15,-1-1 0-15,0 1 0 0,-6-1 0 0,0 1 0 16,-4 0 0-16,-1 1 0 0,-2-1 0 0,0 3 0 16,-4 0-29-16,-1 0-92 0,2 2-73 15,-2-1-165-15,-1 1-1465 0</inkml:trace>
          <inkml:trace contextRef="#ctx0" brushRef="#br0" timeOffset="330358.4969">1096 7197 2763 0,'0'0'211'0,"0"0"-59"0,0 0-27 16,0 0-8-16,0 0-1 0,0 0-3 16,0 0-8-16,0 0-12 0,0 0-11 0,0 0-9 15,0 0-7-15,70-89-9 0,-70 82-35 0,-6 1-22 16,-3 0 0-16,-1 5 0 0,-5-1 0 0,-3 2 0 15,-2 1 0-15,-1 3 0 0,2 3 0 16,-3 3 0-16,2 1 0 0,2-1 0 0,2 1 0 16,1 2 0-16,2 1 0 0,4 0 0 0,0 2 0 15,3 1 0 1,0 0 0-16,6 1 0 0,0 0 0 0,0 0 0 16,7 0 0-16,2-2 0 0,4-2 0 15,3-3 0-15,5-5 0 0,3-2 0 0,3-4 0 0,3 0 0 16,2-7 0-16,1-1 0 0,0-4 0 0,0 0 0 0,-2-1 0 15,-4-2 0-15,2 0 0 0,-4-1 0 0,1-1 0 16,-4 0 0-16,-4 2 0 0,-2-1 0 0,-4 1 0 16,-6 2 0-16,-3 1 0 0,-3 1 0 15,0 2 0-15,-3 1 0 0,-5 3 0 0,-2 1 0 16,-4 1 0-16,-2 3 0 0,-1 0 0 0,-5 7 0 16,1 2 0-16,-1 4 0 0,2 2 0 0,-1 2 0 15,5 1 0-15,2 1 0 0,4 0 0 16,3 1 0-16,0 1 0 0,6-1 0 0,1-1 0 15,0 0 0-15,5-1 0 0,4-5 0 0,1-1 0 16,5-5 0-16,1-4 0 0,1-2 0 0,3-1 0 16,1-1 0-16,-2-6 0 0,4 0 0 0,-1-2 0 15,-1 0 0 1,-4 1 0-16,1-1 0 0,-1 2 0 0,-2 0 0 16,-3 1-25-16,2 1-137 0,-6 2-152 0,-1 0-1543 0</inkml:trace>
          <inkml:trace contextRef="#ctx0" brushRef="#br0" timeOffset="329879.3453">1071 7005 3435 0,'0'0'159'0,"0"0"-53"15,0 0-19-15,0 0-15 0,0 0-1 16,0 0-2-16,0 0-2 0,0 0-38 0,0 0-29 16,0 0 0-16,0 0 0 0,0 0 0 0,0 0 0 15,0 0 0-15,-74-32 0 0,74 35 0 0,-1 0 0 16,1 3 0-16,0-1 0 0,0 2 0 16,0 1 0-16,1 1 0 0,2 0-58 0,1 3-45 15,0-1-37-15,0 1-29 0,-2 1-49 0,1 2-100 16,-3-4-328-16,0-3-1028 0</inkml:trace>
        </inkml:traceGroup>
        <inkml:traceGroup>
          <inkml:annotationXML>
            <emma:emma xmlns:emma="http://www.w3.org/2003/04/emma" version="1.0">
              <emma:interpretation id="{056A0870-12E5-4AD3-B21B-9723F8EAE457}" emma:medium="tactile" emma:mode="ink">
                <msink:context xmlns:msink="http://schemas.microsoft.com/ink/2010/main" type="inkWord" rotatedBoundingBox="18659,7248 23195,6964 23237,7636 18701,7919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332207.2618">3089 6978 2659 0,'0'0'344'0,"0"0"-226"0,0 0-12 0,0 0-14 15,0 0-8-15,0 0 1 0,0 0-4 0,0 0-13 16,0 0-12-16,0 0-9 16,0 0-1-16,0 0 0 0,0 0-4 0,0 0-6 15,9 25-8-15,-18-4-8 0,-1 2-3 0,0-1-1 0,-1 0-3 0,-1-1-2 16,0-2-1-16,-1-3 0 0,2-1 1 0,1-4 5 15,3-3 1-15,0-2-5 0,4-1-8 16,-1-3-4-16,3-2 0 0,1 0 0 0,0 0 0 16,0-2 0-16,0-3 0 0,1-2 0 15,5-3 0-15,-1 0 0 0,3-1 0 0,1-2 0 16,1 0 0-16,4 2 0 0,2-3 0 0,0 1 0 16,4 0 0-16,-2 0 0 0,4 1 0 0,1 2 0 15,2-1 0-15,0 1 0 0,-1 3 0 16,-1 1 0-16,-1 0 0 0,-2 2 0 0,-2 1 0 15,0 1 0-15,-3 0 0 0,1 2 0 0,-5 0 0 16,-1 0 0-16,-1 0 0 0,-2 0 0 0,1 0 0 16,-1 2 0-16,0 2 0 0,1-1-14 15,-1 1-51-15,1 2 0 0,-1-2 1 0,0 0 8 16,2-1 14-16,-1-1 16 0,1 0 11 0,3-1 7 16,-2-1 2-16,4 0-2 0,-1-1 3 15,-1-3 3-15,2 0 2 0,-1-1 2 0,-2 0 5 16,0-1 12-16,-2 0 8 0,-2-1 9 0,-2 0 6 15,0-1-1-15,-4-1 4 0,2 2-2 0,-3-1-1 16,0 1 1-16,-1 0-14 0,-5 1-29 0,-4 2 0 16,-2 0 0-16,-6 2 0 0,-1 2 0 0,-5 0 0 15,-1 4 0-15,-2 5 0 0,-2 2 0 0,-1 2 0 16,1 1 0-16,0 1 0 0,2 2 0 16,4 0 0-16,3 0 0 0,4 0 0 0,6 1 0 15,3-1 0-15,6 0 0 0,1-1 0 0,2-3 0 16,10-3 0-16,1-2 0 0,6-3 0 15,4-1 0-15,5-4 0 0,0 0 0 0,5-4 0 16,0-2 0-16,1-1 0 0,0-2 0 0,-2-2 0 16,2-2 0-16,-5-1 0 0,-2 1 0 0,-4-1 0 15,-4 1 0-15,-4 3 0 0,-3 0 0 16,-4 2 0-16,-3 3 0 0,-4 0 0 0,-1 2 0 16,0 2 0-16,-5 0 0 0,-1 1 0 0,-4 0 0 15,-1 3 0-15,-3 4 0 0,0 4 0 0,0 0 0 16,0 2 0-16,4 0 0 0,1 1 0 15,1 0 0-15,1 0 0 0,2-2 0 0,1-2 0 16,2 0 0-16,2-2 0 0,0-1 0 0,3 0 0 16,4-3 0-16,3-1 0 0,5-1 0 0,3-2-25 15,8 0-179-15,-6-3-341 0,-6 1-1325 0</inkml:trace>
          <inkml:trace contextRef="#ctx0" brushRef="#br0" timeOffset="332749.9092">4215 6937 2565 0,'0'0'571'0,"0"0"-423"0,0 0-24 16,0 0-10-16,0 0-13 0,64-90-6 15,-61 79-11-15,-2 4-9 0,-1 0-14 0,-3 1-13 16,-4 2-13-16,-3 2-4 0,-2 1-4 0,-4 1-11 15,1 0-16-15,-2 6 0 0,-1 1 0 0,0 3 0 16,0 1 0-16,0 2 0 0,-1 2 0 16,0 1 0-16,2 1 0 0,1 0 0 0,2 0 0 15,0 0 0-15,2 0 0 0,0 1 0 0,3-1 0 16,0 0 0-16,1 1 0 0,2-1 0 16,-1 0 0-16,0-1 0 0,3 1 0 0,-2-3 0 15,2-2 0-15,0-3 0 0,0 0 0 0,1-3 0 16,0 0 0-16,0-1 0 0,-1-3 0 15,-2 0 0-15,-1-2 0 0,-2 0 0 0,-2 0 0 16,-1 0 0-16,-1-1 0 0,-1-2 0 0,0-1 0 16,1 0 0-16,0-1 0 0,3 0 0 0,0 0 0 15,1 0 0-15,4-1 0 0,2 1 0 0,2-1 0 16,1 0 0-16,2-1 0 0,7 0 0 16,3-2 0-16,5 2 0 0,4-1-116 0,3 1-46 15,3 0-57-15,-1 1-115 0,-5 2-439 0,-7 1-958 16</inkml:trace>
          <inkml:trace contextRef="#ctx0" brushRef="#br0" timeOffset="333239.2833">4326 6894 3215 0,'0'0'173'0,"0"0"-59"0,0 0-31 16,0 0-14-16,0 0-2 0,0 0 7 0,0 0 2 16,0 0 0-16,0 0-12 0,0 0-9 15,0 0-26-15,-54 90-29 0,32-65 0 0,-1 3 0 16,-2 0 0-16,-1 3 0 0,-2 2 0 0,-2-1 0 15,0 1 0-15,0-1 0 0,2 0 0 16,4-4 0-16,2-4 0 0,5-6 0 0,4-5 0 16,5-6 0-16,4-3 0 0,2-3 0 0,0-1 0 15,2-3 0-15,0-6 0 0,5-4 0 0,3-4 0 16,2-4 0-16,5-2 0 0,2-2 0 0,4-1 0 16,4-1 0-16,3-1 0 0,2 0 0 0,1 0 0 0,0 0 0 15,1 3 0 1,0 3 0-16,-2 2 0 0,0 3 0 0,0 3 0 15,-3 2 0-15,-2 3 0 0,3 1 0 0,-4 3 0 16,1 2 0-16,-2 2 0 0,-3 1 0 0,-1 0 0 16,-1 2 0-16,-3 3 0 0,-3 0 0 15,-1 1 0-15,-2 0 0 0,-3 1 0 0,-2 0 0 16,-1 0 0-16,-3 2 0 0,0 1 0 0,-6-1 0 16,-2 2 0-16,-4 0 0 0,-2 0 0 0,-2-1 0 15,-3 0 0-15,-2-2 0 0,0-1 0 16,-2 0 0-16,1-2 0 0,-1-1 0 0,2-2 0 15,1 0 0-15,1-2 0 0,1 0 0 0,2 0 0 16,2 0 0-16,1-3 0 0,1 1 0 16,1-2 0-16,1 0 0 0,2 2 0 0,0-2 0 15,4 2 0-15,1-2 0 0,1 2 0 0,2-1 0 0,0 1 0 16,2-1 0-16,5 1 0 0,5-2 0 0,6 0 0 16,4 0 0-16,7-1-14 0,4 3-237 0,-8-1-1153 15,-6 1-468-15</inkml:trace>
          <inkml:trace contextRef="#ctx0" brushRef="#br0" timeOffset="333843.7788">4906 6974 2240 0,'0'0'240'0,"0"0"-33"0,0 0-29 0,0 0-20 0,0 0-12 16,0 0-11-16,0 0-15 0,0 0-14 0,0 0-14 16,39-88-9-1,-42 83-19-15,-2 3-12 0,-3 0-8 0,-2 2-8 16,-4 0-3-16,-2 4-3 0,-4 5-4 0,0 1-5 0,-2 3 4 16,0 0 3-16,0 2-4 0,2 2-17 0,2-1-7 15,2 2 0-15,1-1 0 0,2 0 0 16,1 1 0-16,2 1 0 0,5-1 0 0,2-1 0 15,3-1 0-15,0-2 0 0,8-4 0 0,2-2 0 16,3-4 0-16,3-2 0 0,4-2 0 0,1 0 0 16,3-5 0-16,1-3 0 0,1-1 0 15,1-2 0-15,-4-2 0 0,-1-2 0 0,1 1 0 16,-4-2 0-16,-2 2 0 0,-1-1 0 0,-4 1 0 16,-2 1 0-16,-4-1 0 0,-5 0 0 15,-1 0 0-15,-3 1 0 0,-5 0 0 0,-2 1 0 16,-3 1 0-16,-1 1 0 0,-2 3 0 0,0 0 0 15,-3 2 0-15,-3 3 0 0,0 0 0 0,-1 2 0 16,-1 2 0-16,2 3 0 0,1 2 0 16,3 0 0-16,3 1 0 0,2-1 0 0,6 2 0 15,3 0 0-15,4-1 0 0,0 3 0 0,10-2-66 16,5 2-31-16,6-2-34 0,6-2-44 16,6-2-89-16,-6-3-224 0,-10 0-1251 0</inkml:trace>
          <inkml:trace contextRef="#ctx0" brushRef="#br0" timeOffset="334351.7562">5425 6839 3098 0,'0'0'158'0,"0"0"-37"0,0 0-18 16,0 0-11-16,0 0-18 0,0 0-3 0,0 0-2 16,-108-39-2-16,83 39-1 0,-2 0-4 0,0 2-7 15,-1 2-6-15,-1 2-39 0,-1 2-10 16,3 1 0-16,0 1 0 0,0 3 0 0,1 1 0 15,3 1 0-15,0 1 0 0,4 2 0 0,4 0 0 16,1 1 0-16,3 0 0 0,5 0 0 0,2 0 0 0,2-1 0 16,2-1 0-16,7-1 0 0,4-2 0 0,4-2 0 0,6-4 0 31,4-4 0-31,1-4 0 0,3 0 0 0,2-6 0 16,1-1 0-16,2-3 0 0,-3-2 0 0,4 0 0 0,-2-2 0 15,-2 0 0-15,-1-2 0 0,-2 0 0 0,-2-2 0 16,-3 1 0-16,-1-1 0 0,-3 0 0 0,-4-1 0 15,-2-1 0-15,-2 3 0 0,-1-1 0 16,-4 1 0-16,-3 1 0 0,-1 0 0 0,-2 2 0 16,-1 1 0-16,-4 0 0 0,-3 1 0 0,-2 1 0 15,1 3 0-15,-4 1 0 0,0 1 0 0,-1 2 0 16,-3 2 0-16,-2 2 0 0,-3 0 0 16,1 4 0-16,-1 1 0 0,0 2 0 0,-1 2 0 15,1 0 0-15,1 4 0 0,-1-1 0 0,-1 3 0 16,4-1 0-16,0 4 0 0,-1-1 0 0,2 2 0 15,0 0 0-15,2 0 0 0,0-1 0 0,3-2 0 16,3 0 0-16,0-2 0 0,3-3 0 16,3-1 0-16,2-3 0 0,0-1 0 0,2-3 0 0,0-2 0 15,2 0 0-15,2-1 0 0,4 0 0 0,1-2 0 16,4-5 0-16,4-1 0 0,2 0-66 0,3-2-98 16,1 1-110-16,-4 2-428 0,-7 3-1105 0</inkml:trace>
          <inkml:trace contextRef="#ctx0" brushRef="#br0" timeOffset="334874.3361">5631 6818 1821 0,'0'0'579'0,"0"0"-171"0,0 0-129 0,0 0-74 16,0 0-47-16,0 0-35 0,0 0-29 0,0 0-24 16,0 0-13-16,0 0-8 0,0 0 0 15,0 0 2-15,0 0-8 0,-91 72-5 0,64-46-4 16,0 1-4-16,-4 2-23 0,3 1-7 0,0 1 0 15,0 3 0-15,-2-1 0 0,1 2 0 16,2-2 0-16,0-3 0 0,3-2 0 0,2-4 0 16,3-5 0-16,5-6 0 0,1-4 0 0,5-4 0 15,1-3 0-15,0-2 0 0,3 0 0 16,-1-6 0-16,1-2 0 0,1-3 0 0,3-2 0 0,0-3 0 0,7-4 0 0,6-2-75 0,4-2-48 16,7-4-46-16,0-3-80 0,8-2-139 0,-8 6-429 31,-7 9-887-31</inkml:trace>
          <inkml:trace contextRef="#ctx0" brushRef="#br0" timeOffset="334636.9448">5665 6618 3015 0,'0'0'132'0,"0"0"-15"0,0 0 3 16,0 0-1-16,0 0-5 0,0 0-5 0,0 0-15 15,0 0-18-15,0 0-19 0,0 0-13 0,0 0-7 16,0 0-5-16,0 0-3 0,0 0-29 15,-90 40 0-15,63-18 0 0,2 2 0 0,-5 4 0 16,2 1 0-16,0 1 0 0,1 1 0 0,-3 0 0 16,5-1 0-16,0-2 0 0,2-2 0 0,4-4 0 15,3-2 0-15,2-6 0 0,6-2 0 0,0-3 0 32,5-3 0-32,1-1 0 0,2-1 0 0,0-2 0 15,4 0 0-15,3-2 0 0,3 0-75 16,4 0-46-16,5-6-37 0,3-3-52 0,4-1-62 0,2-3-69 15,0-1-175-15,-6 4-172 0,-9 2-749 0</inkml:trace>
          <inkml:trace contextRef="#ctx0" brushRef="#br0" timeOffset="335657.9945">5668 6869 3037 0,'0'0'112'0,"0"0"-3"0,0 0-12 0,0 0-18 15,0 0-14-15,0 0 8 0,0 0-2 0,0 0-5 16,0 0-10-16,0 0-12 0,0 0-14 0,0 0-5 16,104-43 5-16,-74 34-14 0,1 0-2 15,0-1-4 1,-2 0-8-16,-2 0 9 0,-3 3 2 0,-5-1 4 0,-4 2-2 15,-4 0 3-15,-4 3 2 0,-6 0 0 0,0 0 4 16,-1 1-3-16,-2 0-21 0,-7 0 0 0,-4 0 0 16,-3 2 0-16,-6 0 0 0,-1 1 0 15,-4 4 0-15,0 1 0 0,0 1 0 0,1 2 0 16,0 0 0-16,3 2 0 0,3 0 0 0,1 0 0 16,4 1 0-16,4 1 0 0,3-1 0 0,1 2 0 15,4 0 0-15,3 0 0 0,0 1 0 16,6 1 0-16,5-2 0 0,2 0 0 0,5-1 0 15,4-3 0-15,2-4 0 0,4-3 0 0,2-3 0 16,-1 0 0-16,2-2 0 0,-3-3 0 0,2-2 0 16,-4 1 0-16,-1-2 0 0,-4-1 0 15,-3 2 0-15,-1-2 0 0,-3 3 0 0,-3-1 0 16,-2 1 0-16,-2 1 0 0,-3 0 0 0,-3 1 0 16,1-1 0-16,-2 2 0 0,0 0 0 15,0 0 0-15,-2 0 0 0,1 1 0 0,0 0 0 16,0 1 0-16,0-1 0 0,1 2-9 0,2-2-91 15,3 0-57-15,5-1-86 0,-2 1-226 0,-2 0-1323 0</inkml:trace>
          <inkml:trace contextRef="#ctx0" brushRef="#br0" timeOffset="335035.9357">5767 6615 2886 0,'0'0'292'0,"0"0"-97"0,0 0-53 15,0 0-35-15,0 0-14 0,0 0-8 0,0 0-7 16,0 0-7-16,0 0-12 0,0 0-10 0,0 0-11 16,0 0-38-16,0 0 0 0,-10-16 0 15,1 22 0-15,2 0 0 0,0 1 0 0,1-1 0 16,1 2 0-16,2 1 0 0,2 0-72 0,1 0-55 15,3 1-106-15,2-2-500 0,-2-3-1089 0</inkml:trace>
          <inkml:trace contextRef="#ctx0" brushRef="#br0" timeOffset="336158.5712">6492 6741 2748 0,'0'0'297'0,"0"0"-98"0,0 0-47 16,0 0-34-16,0 0-26 0,0 0-11 0,0 0-8 15,0 0-7-15,0 0-3 0,0 0-7 0,0 0-4 16,0 0-9-16,-92 91-2 0,70-71-27 16,-2 2-14-16,-3 1 0 0,0 2 0 0,-2 1 0 15,-1 0 0-15,1 1 0 0,-1 0 0 0,0-1 0 16,1 1 0-16,1-3 0 0,2-6 0 0,6-3 0 16,1-4 0-16,6-5 0 0,1-3 0 0,3-2 0 15,3-1 0-15,4-3 0 0,2-4 0 16,0-3 0-16,8-4 0 0,5-3 0 0,7-5-85 15,7-1-37-15,4-3-47 16,4-1-67-16,1 0-96 0,-7 6-255 0,-10 7-1094 0</inkml:trace>
          <inkml:trace contextRef="#ctx0" brushRef="#br0" timeOffset="335925.75">6499 6561 2996 0,'0'0'151'0,"0"0"-18"15,0 0 0-15,0 0-8 0,0 0-6 0,0 0-11 16,0 0-20-16,0 0-13 0,0 0-22 0,0 0-10 16,0 0-9-16,0 0-2 0,0 0-27 15,0 0-5-15,-99 73 0 0,78-52 0 0,3-1 0 16,-3 1 0-16,-2 0 0 0,3 0 0 0,0 1 0 16,-1-1 0-16,4-1 0 0,-1-1 0 0,3-1 0 0,0-3 0 0,3 0 0 15,1-3 0-15,1-2 0 0,5-2 0 0,1-2 0 31,1-2 0-31,1-1 0 0,1-1 0 0,1-2 0 16,3 1 0-16,6-1-74 0,1 0-52 0,8-3-54 0,2-4-82 16,4-2-174-16,-5 2-387 0,-7 2-868 0</inkml:trace>
          <inkml:trace contextRef="#ctx0" brushRef="#br0" timeOffset="336706.0336">6720 6664 2449 0,'0'0'791'0,"0"0"-645"0,0 0-18 0,0 0 2 16,0 0-19-16,0 0-21 0,0 0-10 0,0 0-11 16,0 0-7-16,0 0-23 0,-95 51-39 0,72-34 0 15,-2 1 0-15,1 0 0 0,0 2 0 16,-4 0 0-16,3 2 0 0,-1 0 0 0,0-1 0 16,4-3 0-16,3 0 0 0,4-5 0 0,2-3 0 15,6-4 0-15,4-3 0 0,2-3 0 0,1 0 0 16,4-3 0-16,6-5 0 0,3-3 0 0,7-4 0 15,2-2 0-15,4-1 0 0,0 1 0 16,1 1 0-16,-3 2 0 0,-1 2 0 0,-1 3 0 16,-4 0 0-16,-1 4 0 0,-5 1 0 0,1 3 0 15,-2 1 0-15,-1 0 0 0,0 2 0 0,-1 2 0 16,2 1 0-16,-2 0 0 0,-1 2 0 16,-1 0 0-16,0 1 0 0,-1 1 0 0,-2 0 0 15,2 0 0-15,-4 1 0 0,1-1 0 0,0-1 0 16,-2-1 0-16,1 0 0 0,2-3 0 15,-4-1 0 1,2-1 0-16,-2-1 0 0,1 0 0 0,-1-1 0 0,0 0 0 16,2 0 0-16,0 0 0 0,1 0 0 0,4-1-5 15,0-2-99-15,1-2-32 0,4-1-49 0,-1-1-82 16,-2 3-211-16,-2 0-1255 0</inkml:trace>
          <inkml:trace contextRef="#ctx0" brushRef="#br0" timeOffset="337175.5511">7083 6734 2729 0,'0'0'496'0,"0"0"-362"0,0 0-18 16,0 0 11-16,0 0-3 0,0 0-12 15,0 0-16-15,0 0-17 0,0 0-12 0,0 0-52 16,0 0-15-16,-91 64 0 0,69-44 0 0,0 1 0 16,-1 3 0-16,0 1 0 0,0 1 0 0,-2 1 0 15,-1 0 0-15,2 2 0 0,-1 1 0 16,-1 0 0-16,1 1 0 0,0 0 0 0,-2-5 0 16,3-1 0-16,2-6 0 0,5-5 0 0,0-3 0 0,4-6 0 0,3-2 0 0,1-3 0 15,2-1 0-15,1-4 0 0,0-3 0 0,2-2 0 31,1-3 0-31,3-2 0 0,1-5 0 0,6-2 0 16,7-2 0-16,2-4 0 0,7-1-18 0,6 1-143 0,3-2-119 0,-6 8-538 16,-7 7-1005-16</inkml:trace>
          <inkml:trace contextRef="#ctx0" brushRef="#br0" timeOffset="336332.6954">6614 6631 2703 0,'0'0'338'16,"0"0"-114"-16,0 0-66 0,0 0-39 0,0 0-22 15,0 0-8-15,0 0-9 0,0 0-10 0,0 0-12 16,0 0-19-16,0 0-14 0,0 0-9 15,0 0-7-15,0 0-20 0,-28-16-18 0,19 27-20 16,2 1-44-16,2 2-37 0,1-1-81 0,1-2-228 16,1-5-1320-16</inkml:trace>
          <inkml:trace contextRef="#ctx0" brushRef="#br0" timeOffset="336902.7131">6958 6751 2404 0,'0'0'535'15,"0"0"-260"-15,0 0-79 0,0 0-41 0,0 0-38 16,0 0-25-16,0 0-11 0,0 0-17 0,0 0-12 16,0 0-3-16,0 0-6 0,0 0-11 15,0 0-32-15,0 0 0 0,-99 64 0 0,82-49 0 16,0 1 0-16,-2 1 0 0,2 0 0 0,1 0 0 16,-1-1 0-16,-2-1 0 0,4-1 0 15,2-2 0-15,2-3 0 0,2-1 0 0,2-4 0 16,1-2 0-16,5-2 0 0,1 0 0 0,5-3-45 15,4-4-108-15,5-2-81 16,-3 1-205-16,-2 3-1366 0</inkml:trace>
          <inkml:trace contextRef="#ctx0" brushRef="#br0" timeOffset="337911.9052">7322 6618 3332 0,'0'0'159'0,"0"0"-49"0,0 0-6 16,0 0-1-16,0 0-11 0,0 0 2 0,0 0-16 15,0 0-55-15,0 0-23 0,-89 58 0 0,69-39 0 16,-4-1 0-16,0 3 0 0,0 2 0 16,0 0 0-16,-2-1 0 0,-2 4 0 0,-1-1 0 15,4-1 0-15,1-1 0 0,4-4 0 0,4-5 0 16,8-6 0-16,2-4 0 0,5-3 0 0,1-1 0 15,1 0 0-15,6-5 0 0,5-4 0 0,4-2 0 16,4-4 0-16,3-1 0 0,3-1 0 16,-1 0 0-16,-2 2 0 0,0 3 0 0,-3 0 0 15,-2 3 0-15,-4 3 0 0,-1 4 0 0,-3 0 0 16,-2 2 0-16,0 0 0 0,0 2 0 0,-2 2 0 16,-1 0 0-16,0 1 0 0,0 2 0 0,1-1 0 15,-3 1 0-15,2 0 0 0,-2 1 0 16,1-1 0-16,-1 0 0 0,2 0 0 0,-2-2 0 31,3 0 0-31,1-3 0 0,-2 1 0 0,0-2 0 16,2-1 0-16,1 0 0 0,1-4 0 0,2 0 0 15,-2-3 0-15,0-1 0 0,4-3 0 0,-3 0 0 16,1 0 0-16,1-2 0 0,-3 1 0 0,4-2 0 0,-3 2 0 0,2-2 0 16,-2 1 0-16,2-1 0 0,-3 3 0 15,-1 1 0-15,0 0 0 0,-1 3 0 0,-2 1 0 16,-1 0 0-16,1 1 0 0,-3 2 0 0,-1 1 0 15,-1 2 0-15,0 0 0 0,0 0 0 0,-1 5 0 16,-4 2 0-16,-4 4 0 0,-2 2 0 16,-4 3 0-16,-2 2 0 0,-2 0 0 0,1 1 0 15,-1-1 0-15,0 0 0 0,-1-1 0 0,3 1 0 16,-2-2 0-16,3-2 0 0,4-1 0 0,-1-2 0 16,5-3 0-16,1-2 0 0,1-1 0 0,3-2 0 15,2-1 0-15,-1-1 0 0,2-1 0 16,0 0 0-16,3 0 0 0,3 0 0 0,-1-1 0 15,6-2-140-15,-3 1-191 0,-1 0-1538 0</inkml:trace>
          <inkml:trace contextRef="#ctx0" brushRef="#br0" timeOffset="337347.3857">7245 6584 3399 0,'0'0'165'16,"0"0"-68"-16,0 0-5 0,0 0 4 15,0 0-11-15,0 0-14 0,0 0-6 0,0 0-40 16,0 0-25-16,0 0 0 0,0 0 0 0,0 0 0 16,0 0 0-16,0 0 0 0,-82 14-92 0,80-3-75 15,2 1-144-15,0-4-622 0,0-1-871 0</inkml:trace>
        </inkml:traceGroup>
        <inkml:traceGroup>
          <inkml:annotationXML>
            <emma:emma xmlns:emma="http://www.w3.org/2003/04/emma" version="1.0">
              <emma:interpretation id="{830666B5-EA57-41FD-B913-3AD5A4FDB572}" emma:medium="tactile" emma:mode="ink">
                <msink:context xmlns:msink="http://schemas.microsoft.com/ink/2010/main" type="inkWord" rotatedBoundingBox="23382,7130 24345,7070 24367,7415 23404,7475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339133.7577">7934 6686 2933 0,'0'0'144'0,"0"0"-20"0,0 0-9 16,0 0-5-16,0 0-4 0,0 0-16 0,0 0-14 16,94-48-16-16,-92 48-8 0,-2 5-8 15,0 4 0-15,-3 3 0 0,-6 6-2 0,-2 2-3 16,-4 2-9-16,-2 3-4 0,-3 0-10 0,-1-1-16 15,-2 0 0-15,-1 1 0 0,0-1 0 0,-2 2 0 16,-1-2 0-16,2-2 0 0,1-2 0 0,4-5 0 16,5-4 0-16,2-4 0 0,5-3 0 15,4-3 0-15,0-1 0 0,3-2 0 0,1-6 0 16,1-4 0-16,6-4 0 0,5-2 0 0,6-4 0 16,3-2 0-16,5-2 0 0,4-1 0 15,2 0 0-15,3 0 0 0,-2 0 0 0,3 2 0 16,-1 0 0-16,-1 4 0 0,-3 3 0 0,0 3 0 15,-2 3 0-15,-2 2 0 0,-2 3 0 0,-2 2 0 16,-6 2 0-16,3 3 0 0,-5 0 0 16,-3 1 0-16,0 5 0 0,-2 0 0 0,-2 2 0 15,-1 2 0-15,-1 1 0 0,-4 2 0 0,-2 2 0 16,0 1 0-16,-4 1 0 0,-6-1 0 16,1 1 0-16,-3-1 0 0,-2-3 0 0,-1 0 0 15,1-2 0-15,-1-2 0 0,-1-1 0 0,2 0 0 16,-2-2 0-16,1-2 0 0,0-1 0 0,-1-1 0 15,2-2 0-15,0 0 0 0,3 0 0 0,-2-5 0 16,4 0 0-16,0-2 0 0,0 0 0 0,-1 0 0 16,3-2 0-16,3 2 0 0,-1-1 0 15,3 0 0-15,2 1 0 0,2-1 0 0,6 0 0 16,6-1 0-16,3 2 0 0,4 0 0 0,3 1-64 16,0 1-37-16,4 1-21 0,0 0-33 0,-1-1-41 15,2 2-62-15,-1-1-80 0,-1 0-95 16,3 1-23-16,-2-1 76 0,-1-1 139 0,-1 0 245 15,-3 0 247-15,-3-2 122 0,0 2 56 0,-4-1-41 16,-2 0-107-16,-5 1-67 0,-1 1-41 16,-2-1-33-16,-4 2-22 0,-2 1-14 0,0 1-12 15,-1 1-18-15,-6 0-17 0,-1 1-14 0,-3 4-40 16,-5 3-3-16,-2 1 0 0,0 3 0 0,-3 1 0 16,2 0 0-16,0 1 0 0,3 1 0 0,0 1 0 15,2-1 0-15,4 2 0 0,2-2 0 16,3 0 0-16,3-2 0 0,2-2 0 0,8-2 0 15,5-2 0-15,4-3 0 0,6-2 0 0,2-2 0 16,3 0 0-16,2-5 0 0,-2-3 0 0,0-1 0 16,1-1 0-16,-4 0 0 0,-2-1 0 0,-1-2 0 15,-6 0 0-15,-1-1 0 0,-4 1 0 16,-7-1 0-16,0 0 0 0,-4 0 0 0,-5 1 0 16,-5 0 0-16,-4 2 0 0,-4 0 0 0,-4 2 0 15,-5 2 0-15,-3 3 0 0,-3 2 0 16,-3 2 0-16,-4 2 0 0,-3 6 0 0,-3 2 0 15,1 3 0-15,0 2 0 0,5 2 0 0,3 3 0 16,6 0 0-16,8 3 0 0,8-1-20 0,6-5-347 16,4-5-1542-16</inkml:trace>
        </inkml:traceGroup>
      </inkml:traceGroup>
    </inkml:traceGroup>
    <inkml:traceGroup>
      <inkml:annotationXML>
        <emma:emma xmlns:emma="http://www.w3.org/2003/04/emma" version="1.0">
          <emma:interpretation id="{E95BE797-43A3-4373-9617-7C3956DC392B}" emma:medium="tactile" emma:mode="ink">
            <msink:context xmlns:msink="http://schemas.microsoft.com/ink/2010/main" type="paragraph" rotatedBoundingBox="15996,8084 17391,7998 17423,8517 16027,86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4BB259D-A46B-4D81-A76D-814C87838450}" emma:medium="tactile" emma:mode="ink">
              <msink:context xmlns:msink="http://schemas.microsoft.com/ink/2010/main" type="line" rotatedBoundingBox="15996,8084 17391,7998 17423,8517 16027,8603"/>
            </emma:interpretation>
          </emma:emma>
        </inkml:annotationXML>
        <inkml:traceGroup>
          <inkml:annotationXML>
            <emma:emma xmlns:emma="http://www.w3.org/2003/04/emma" version="1.0">
              <emma:interpretation id="{B43E8BDD-483C-45D2-8D8A-FB45F2559E50}" emma:medium="tactile" emma:mode="ink">
                <msink:context xmlns:msink="http://schemas.microsoft.com/ink/2010/main" type="inkWord" rotatedBoundingBox="15996,8084 17391,7998 17423,8517 16027,8603"/>
              </emma:interpretation>
              <emma:one-of disjunction-type="recognition" id="oneOf33">
                <emma:interpretation id="interp49" emma:lang="" emma:confidence="0">
                  <emma:literal>gin:</emma:literal>
                </emma:interpretation>
                <emma:interpretation id="interp50" emma:lang="" emma:confidence="0">
                  <emma:literal>din.</emma:literal>
                </emma:interpretation>
                <emma:interpretation id="interp51" emma:lang="" emma:confidence="0">
                  <emma:literal>chin.</emma:literal>
                </emma:interpretation>
                <emma:interpretation id="interp52" emma:lang="" emma:confidence="0">
                  <emma:literal>grim:</emma:literal>
                </emma:interpretation>
                <emma:interpretation id="interp53" emma:lang="" emma:confidence="0">
                  <emma:literal>din,</emma:literal>
                </emma:interpretation>
              </emma:one-of>
            </emma:emma>
          </inkml:annotationXML>
          <inkml:trace contextRef="#ctx0" brushRef="#br0" timeOffset="342480.5057">573 7873 1772 0,'0'0'253'0,"0"0"-158"0,0 0 44 0,0 0 43 16,0 0 19-16,0 0 7 0,0 0-21 0,90-37-20 15,-77 30-26-15,1 1-28 16,-4-1-16-16,1 2-15 0,-2 1-11 0,-4 1-15 15,-1 0 1-15,-3 2-6 0,-1 1 3 0,0 0 4 0,-1-2-10 16,-6 2-8-16,-1 0-17 0,-6 0-23 0,-2 0 0 16,-6 3 0-16,-1 4 0 0,-2 2 0 15,-4 2 0-15,-1 1 0 0,-1 2 0 16,0 0 0-16,1 1 0 0,3 0 0 0,2 0 0 16,1 1 0-16,5 0 0 15,2 0 0-15,4 0 0 0,1-1 0 0,5 1 0 16,5-2 0-16,0 0 0 0,2-1 0 0,5-1 0 15,5-1 0-15,2-3 0 0,3-3 0 0,6-1 0 16,2-4 0-16,1-1 0 0,6-6 0 0,-1-2 0 16,2-3 0-16,0-2 0 0,-1 0 0 15,-2-1 0-15,-3 0 0 0,-4 1 0 0,-2-1 0 16,0-1 0-16,-1 0-27 0,-3-1-92 0,-3 1-41 16,0-1-57-16,-5-1-95 0,0 5-360 15,-3 4-1053-15</inkml:trace>
          <inkml:trace contextRef="#ctx0" brushRef="#br0" timeOffset="342696.5958">721 7584 2818 0,'0'0'295'16,"0"0"-118"-16,0 0-49 0,0 0-33 0,0 0-14 15,0 0-1-15,0 0-7 0,0 0-3 0,0 0-7 16,0 0-2-16,0 0-7 0,0 0-7 0,0 0-6 16,-68 73-29-16,69-54-12 0,3-1 0 15,3-1 0-15,3-3 0 0,0-2 0 0,4-2 0 16,1-4 0-16,2-3 0 0,3-3 0 0,-2 0 0 15,4-1 0-15,-1-4 0 0,-2 0 0 0,1-1 0 16,-3 0 0-16,-1 0 0 0,0 0-36 0,-3 2-38 16,-2 1-31-16,-4 1-48 0,-2 1-73 0,-2 1-102 0,-1 0-255 0,-2 0-1117 0</inkml:trace>
          <inkml:trace contextRef="#ctx0" brushRef="#br0" timeOffset="342920.5002">914 7748 1915 0,'0'0'829'0,"0"0"-611"16,0 0-67-16,0 0-28 0,0 0-2 0,0 0 4 15,0 0 1-15,0 0-12 0,0 0-18 0,0 0-9 16,0 0-17-16,0 0-11 0,-38 96-14 0,28-76-29 16,-4 1-16-16,-2 2 0 0,1 1 0 15,-6 1 0-15,4 0 0 0,-4 1 0 0,4-3 0 16,2-3 0-16,1-5 0 0,5-5 0 0,2-3 0 16,4-2 0-16,-1-3 0 0,4-1 0 0,0-1 0 15,0 0 0-15,0-1 0 0,7-4 0 16,0-2 0-16,6-2 0 0,0-3-22 15,3 0-80-15,2-1-50 0,-1 1-68 0,1 0-125 16,-6 2-511 0,-4 4-890-16</inkml:trace>
          <inkml:trace contextRef="#ctx0" brushRef="#br0" timeOffset="343940.6834">1110 7804 3093 0,'0'0'146'0,"0"0"-31"0,0 0-23 0,0 0-6 16,0 0-5-16,0 0 0 0,0 0-10 16,0 0-8-16,0 0-9 0,0 0-10 0,0 0-8 15,0 0-7-15,0 0-4 0,0 0-3 0,-6 24-5 16,-9 2-1-16,-2 1-1 0,-2 0-6 16,1 0-9-16,1-2 0 0,2-1 0 0,1-5 0 15,4-3 0-15,2-3 0 0,2-5 0 16,3-2 0-16,0-4 0 0,3-1 0 0,0-1 0 15,6-3 0-15,2-5 0 0,2-4 0 16,7-4 0-16,2-3 0 0,4-1 0 0,2-1 0 16,3-1 0-16,-2 1 0 0,1 3 0 0,-3 0 0 15,-3 3 0-15,0 1 0 0,-2 3 0 16,0 2 0-16,-2 1 0 0,-1 3 0 0,-2 2 0 0,-1 1 0 0,-1 1 0 16,-3 1 0-16,1 0 0 0,-1 4 0 0,-5 0 0 15,2 1 0-15,0 2 0 0,-4 0 0 16,0 1 0-16,-2 1 0 0,0 0 0 0,-2 3 0 15,-5 0 0-15,-1 1 0 0,0 0 0 0,-4 1 0 16,1-1 0-16,-4-1 0 0,2 0 0 16,0-1 0-16,0-1 0 0,0 0 0 0,4-2 0 15,-1-1 0-15,2-2 0 0,2-1 0 0,1-1 0 16,3-3 0-16,2 0 0 0,0 0 0 0,0 0 0 16,0-5 0-16,8-1 0 0,1-2 0 0,5-1 0 15,1-1-90-15,4-2-17 0,0 1-20 0,2 0-7 16,-2 0-16-16,1-1-22 0,-3-1-27 15,2 2-48-15,-1-3-1 0,-1 2 50 0,2 0 90 16,-3 1 147-16,0-1 130 0,-2 1 69 0,-4 1 23 16,3 0-27-16,-3 2-52 0,-2 1-42 0,0 0-32 15,-1 4-18-15,-2-1-21 0,-3 3-10 16,-1 1-1-16,-1 1-7 0,0 6-2 16,-1 2-16-16,-6 5-33 0,-1 2 0 0,-2 3 0 0,-4 0 0 15,0 2 0-15,-2 1 0 0,-1-1 0 16,-2 1 0-16,2-1 0 0,0 0 0 0,0-1 0 15,3-2 0-15,0-3 0 0,2-3 0 0,4-4 0 16,4-2 0-16,0-6 0 0,4 0 0 0,2-1 0 16,4-7 0-16,7-3-129 0,1-4-107 15,-1 1-199-15,-3 5-1394 0</inkml:trace>
          <inkml:trace contextRef="#ctx0" brushRef="#br0" timeOffset="343123.582">1041 7673 1043 0,'0'0'447'15,"0"0"6"-15,0 0-41 0,0 0-72 0,0 0-81 16,0 0-53-16,0 0-36 0,0 0-30 16,0 0-18-16,0 0-29 0,0 0-19 0,0 0-14 15,0 0-4-15,0 0-12 0,16-43-7 0,-21 50-3 16,1 0-17-16,0-1-3 0,2-2-7 0,2 1-8 16,0-3-6-16,0 1-14 0,6 0-23 15,1 0-49-15,3 0-91 0,-1-2-317 0,-2 0-1322 0</inkml:trace>
          <inkml:trace contextRef="#ctx0" brushRef="#br0" timeOffset="348847.414">1681 8015 2535 0,'0'0'388'0,"0"0"-218"0,0 0-48 0,0 0-19 15,0 0-18-15,0 0-7 0,0 0-9 0,0 0-2 32,0 0-9-32,0 0-8 0,0 0-12 0,0 0-15 15,-23-9-12-15,21 9-8 0,-1 1-1 0,2 1-21 0,1 2-22 16,0-1-40-16,0 3-77 0,0-3-207 0,0 1-1399 0</inkml:trace>
          <inkml:trace contextRef="#ctx0" brushRef="#br0" timeOffset="344129.1786">1690 7624 3655 0,'0'0'136'0,"0"0"-54"15,0 0-13-15,0 0-4 0,0 0 3 0,0 0-48 16,0 0-20-16,0 0 0 0,0 0 0 0,0 0 0 16,0 0 0-16,0 0 0 0,0 0 0 15,0 0 0-15,-45-1 0 0,45 14-36 0,5-2-172 16,-2 0-217-16,2-4-1433 0</inkml:trace>
        </inkml:traceGroup>
      </inkml:traceGroup>
    </inkml:traceGroup>
    <inkml:traceGroup>
      <inkml:annotationXML>
        <emma:emma xmlns:emma="http://www.w3.org/2003/04/emma" version="1.0">
          <emma:interpretation id="{0B014872-D728-440E-9119-F96228312935}" emma:medium="tactile" emma:mode="ink">
            <msink:context xmlns:msink="http://schemas.microsoft.com/ink/2010/main" type="paragraph" rotatedBoundingBox="15649,8831 25084,8460 25109,9099 15674,94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4C26AD-A9C6-450B-A5BC-BF96C962988D}" emma:medium="tactile" emma:mode="ink">
              <msink:context xmlns:msink="http://schemas.microsoft.com/ink/2010/main" type="line" rotatedBoundingBox="15649,8831 25084,8460 25109,9099 15674,9471"/>
            </emma:interpretation>
          </emma:emma>
        </inkml:annotationXML>
        <inkml:traceGroup>
          <inkml:annotationXML>
            <emma:emma xmlns:emma="http://www.w3.org/2003/04/emma" version="1.0">
              <emma:interpretation id="{59583A77-6093-4F76-9B92-BDB36EE11A6B}" emma:medium="tactile" emma:mode="ink">
                <msink:context xmlns:msink="http://schemas.microsoft.com/ink/2010/main" type="inkWord" rotatedBoundingBox="15652,8914 16175,8893 16194,9388 15671,9408"/>
              </emma:interpretation>
              <emma:one-of disjunction-type="recognition" id="oneOf34">
                <emma:interpretation id="interp54" emma:lang="" emma:confidence="0">
                  <emma:literal>K</emma:literal>
                </emma:interpretation>
                <emma:interpretation id="interp55" emma:lang="" emma:confidence="0">
                  <emma:literal>k</emma:literal>
                </emma:interpretation>
                <emma:interpretation id="interp56" emma:lang="" emma:confidence="0">
                  <emma:literal>*</emma:literal>
                </emma:interpretation>
                <emma:interpretation id="interp57" emma:lang="" emma:confidence="0">
                  <emma:literal>R</emma:literal>
                </emma:interpretation>
                <emma:interpretation id="interp58" emma:lang="" emma:confidence="0">
                  <emma:literal>&amp;</emma:literal>
                </emma:interpretation>
              </emma:one-of>
            </emma:emma>
          </inkml:annotationXML>
          <inkml:trace contextRef="#ctx0" brushRef="#br0" timeOffset="372651.2101">235 8442 1429 0,'0'0'323'16,"0"0"-13"-16,0 0-78 0,0 0-42 0,0 0-29 16,0 0-25-16,0 0-21 0,0 0-17 0,0 0-9 15,0 0-10-15,0 0-4 16,0 0 7-1,0 0 8-15,0 0 2 0,53-15-9 0,-68 39-17 16,-1 4-17-16,-6 3-9 0,0 4-1 0,-2 3-9 16,-2 2-2-16,-1 1-8 0,0 1-11 0,0 0 1 15,1-3-2-15,2-5 0 0,4-5 7 0,3-7 3 16,5-6 2-16,5-6 2 0,0-4-3 16,4-1-7-16,1-3-5 0,1-2-2 0,1 0-2 15,0-2 1-15,3-7-8 0,3-3-7 16,5-5-14-16,2-3-17 0,5-3-25 0,6-1-40 15,4 2-61-15,-1-1-94 0,2 2-187 0,-6 6-348 16,-9 6-861-16</inkml:trace>
          <inkml:trace contextRef="#ctx0" brushRef="#br0" timeOffset="373098.3756">471 8520 2399 0,'0'0'518'0,"0"0"-379"16,0 0-38-16,0 0-32 0,0 0-5 0,0 0 12 15,0 0 6-15,0 0-5 0,0 0-3 16,0 0-8-16,0 0-14 0,0 0-9 0,0 0-12 16,0 0-9-16,-48 37-3 0,30-25 0 0,-2 0-6 15,-1 1 0-15,-2 1-2 0,-1 1-2 16,-3-1 2-16,1 2-2 0,-2-1-2 0,2-1-4 16,-2 0-2-16,4 0 2 0,0-4-1 0,2 1 1 15,3-4-3-15,1 0-1 0,2-1 2 0,2-3 1 16,3-2 0-16,1 0 0 0,3-1-1 0,4 0 1 15,1-1 0-15,2-2 3 0,0-3-2 0,2-1-3 16,6-1 1-16,3 0-1 0,1 0-1 0,4 1 3 0,1 0 2 16,2 2-4-16,-2 2 6 0,1 2 0 0,1 1-3 15,-3 0 5-15,2 5 3 0,0 2-3 0,-2 1 2 16,-1 3 1-16,-1 1-4 0,-1 2-2 0,-1 0 1 16,-2 1-1-16,0 2-3 0,-2-1 0 15,-2 2-4-15,1-1-1 0,-3-1 4 0,2 0 0 16,-2-5 2-16,0-1-5 0,-1-2 0 0,0-3 3 15,-1-2 0-15,-1 0 3 0,0-1-2 16,0-2-1-16,1 0 0 0,-2 0 3 0,0 0-2 16,2-4-1-16,-1-1 0 0,2-2-4 0,1-1-2 15,1-1-10-15,2-1-20 0,2-3-32 0,1 2-37 16,3-1-50-16,2 1-62 0,0 1-88 0,1 1-204 16,-5 2-262-16,-3 5-843 0</inkml:trace>
        </inkml:traceGroup>
        <inkml:traceGroup>
          <inkml:annotationXML>
            <emma:emma xmlns:emma="http://www.w3.org/2003/04/emma" version="1.0">
              <emma:interpretation id="{9002B189-7CCE-4473-BE1D-4475D3F62317}" emma:medium="tactile" emma:mode="ink">
                <msink:context xmlns:msink="http://schemas.microsoft.com/ink/2010/main" type="inkWord" rotatedBoundingBox="16113,9075 17047,9038 17059,9346 16125,9382"/>
              </emma:interpretation>
              <emma:one-of disjunction-type="recognition" id="oneOf35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374006.9387">929 8628 2122 0,'0'0'452'0,"0"0"-171"16,0 0-85-16,0 0-52 0,0 0-17 0,0 0-12 15,0 0-9-15,0 0-6 0,0 0-15 16,0 0-23-16,0 0-14 0,0 0-8 0,0 0-4 16,0 0 1-16,43-33-5 0,-43 47-8 0,0 3-6 15,-1 2-3-15,-3 1-4 0,1 2-4 16,-2-1-6-16,-2 2-1 0,2 1 0 0,-1 2 4 15,0-1 2-15,-1-2-5 0,1-2-1 0,4-5 0 16,0-5 3-16,2-5-1 0,0-2 2 0,0-3-3 16,0 0-1-16,2-1 8 0,2-1-1 15,1-4-7-15,4-4 0 0,3-3 0 0,0-3 0 16,5-1 0-16,0-2 0 0,0 1 0 0,5-1 0 16,-1 1 0-16,2 0 0 0,0-2 0 0,1 2 0 15,-1 2 0-15,0 0 0 0,-2 3 0 16,-4 0 0-16,3 3 0 0,-4 0 0 0,0 2 0 15,-2 3 0-15,-3-1 0 0,2 2 0 0,-4 0 0 16,-1 1 0-16,0 1 0 0,-1-1 0 0,-1 1 0 16,-4 1 0-1,-1 0 0-15,-1 0 0 0,0 0 0 0,0 0 0 0,0 0 0 0,0 0 0 16,0 0 0-16,0 0 0 0,0 0 0 16,0-1 0-16,0 1 0 0,0 0 0 0,0 0 0 15,0 0-20-15,0-1-74 0,0 1-53 0,0 0-87 16,0 0-217-16,0 0-1343 0</inkml:trace>
          <inkml:trace contextRef="#ctx0" brushRef="#br0" timeOffset="373635.0374">737 8666 2608 0,'0'0'300'0,"0"0"-115"0,0 0-44 0,0 0-21 16,0 0-15-16,0 0-5 0,0 0-15 0,0 0-8 16,0 0-7-16,0 0-5 0,0 0-11 0,0 0-10 15,0 0-7-15,42-72-7 0,-50 70-4 16,-3 1-12-16,-2 0-1 0,-3 1-4 0,-1 0 0 15,0 0-6-15,-4 4-3 0,0 1 0 0,1 2 0 16,-3 1 0-16,0 2 0 0,0-1 0 16,1 3 0-16,2-1 0 0,0 2 0 0,3 1 0 0,2 1 0 0,2 0 0 0,1 1 0 15,0 1 0-15,3-1 0 0,4 0 0 0,1-2 0 16,1 0 0 0,3-3 0-16,3-1 0 0,4-4 0 15,3-3 0-15,4-3 0 0,3 0 0 0,4-6 0 0,2-2 0 0,4-3 0 16,1-2 0-16,1-1 0 0,0-1 0 15,-4-1 0-15,0-1 0 0,-4 2 0 0,-1 0 0 16,-5 0 0-16,-2 2 0 0,-2 1 0 0,-4 2 0 16,-2 1 0-16,-2 1 0 0,-2 2 0 0,-1 2 0 15,0 1 0-15,-2 1 0 0,-3 1 0 16,-2 1 0-16,-2 1 0 0,0 4 0 0,-3 2 0 16,-1 4 0-16,1 2 0 0,-2 0 0 0,2 2 0 15,1 1 0-15,1 0 0 0,3 2 0 16,0 0 0-16,0 2 0 0,4-3 0 0,-1 0 0 15,4-1 0-15,0-3 0 0,3-2 0 0,2-3 0 16,3-2 0-16,4-2 0 0,-2-2 0 0,4-2 0 16,1-1 0-16,1-6 0 0,1-1 0 15,1-2 0-15,0 0 0 0,-1-3 0 0,3 0 0 0,-3 1-51 0,0 0-15 16,-2 0-23-16,0 1-26 0,-2 0-44 0,-4 0-70 16,0 3-124-16,-3 4-393 0,-1 0-923 0</inkml:trace>
        </inkml:traceGroup>
        <inkml:traceGroup>
          <inkml:annotationXML>
            <emma:emma xmlns:emma="http://www.w3.org/2003/04/emma" version="1.0">
              <emma:interpretation id="{60C64825-7734-4D54-804D-4BB8834F989D}" emma:medium="tactile" emma:mode="ink">
                <msink:context xmlns:msink="http://schemas.microsoft.com/ink/2010/main" type="inkWord" rotatedBoundingBox="17355,8764 22443,8564 22468,9203 17380,9403"/>
              </emma:interpretation>
              <emma:one-of disjunction-type="recognition" id="oneOf36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374734.7446">1857 8463 1384 0,'0'0'395'0,"0"0"-30"0,0 0-83 15,0 0-52-15,0 0-37 0,0 0-38 0,0 0-20 16,0 0-16-16,0 0-10 16,83-91-23-16,-78 89-10 0,-2 2-14 0,-3 0-9 15,0 3 3-15,-1 6-3 0,-5 4-6 0,-2 3-2 0,-2 4-2 16,-4 2-11-16,-2 4-7 0,-4 1-5 15,1 3-10-15,-6 1 5 0,2 0 2 0,-1 0-4 16,1-2-6-16,1-3-4 0,4-2 0 0,1-7 0 16,4-3 3-16,2-3-1 0,5-6-4 0,1-2 0 15,4-3 1-15,1 0-5 0,0-4-16 16,6-5-20-16,3-5-30 0,2-3-30 0,7-2-27 16,0-2-41-16,3 0-50 0,-2 0-78 0,2 1-173 15,-7 5-247-15,-5 4-855 0</inkml:trace>
          <inkml:trace contextRef="#ctx0" brushRef="#br0" timeOffset="375088.5337">1836 8405 2282 0,'0'0'355'0,"0"0"-83"15,0 0-85-15,0 0-47 0,0 0-18 0,0 0-19 16,0 0-19-16,0 0-15 0,0 0-15 0,0 0-10 16,0 0-6-16,0 0-7 0,0 0-12 15,0 0-1-15,75-85-2 0,-52 85 1 0,-2 0-3 16,2 3-4-16,-1 3-3 0,-2 0-2 0,1 2 6 15,-1 1-1-15,-2 0-3 0,-3 0-4 16,-2 2-1-16,-3 1 1 0,1 0 3 0,-5 0 0 16,0 0-5-16,-2 1-5 0,-3-2 5 15,-1 0-2-15,0 0 1 0,-5-1 3 0,-3-1-4 16,0 0 2-16,-5-2 7 0,2 0 2 0,-5-1-7 16,1-2 5-16,-5-1 1 0,4-1 4 0,-3-2 10 0,0 0 2 15,2 0-6-15,-2-2 0 16,1-2 4-16,1 1-23 0,1-1 0 15,-1-1 0-15,1 1 0 0,3 0 0 0,-1 1 0 16,0-1 0-16,4 1 0 0,-1 0 0 0,2 2 0 16,2-1 0-16,0 0 0 0,4 1 0 15,-1 0 0-15,4 1 0 0,0 0 0 0,3 0 0 16,5 0 0-16,4 0 0 0,8 0-106 0,4 2-68 16,-3 0-146-16,-6 0-1286 0</inkml:trace>
          <inkml:trace contextRef="#ctx0" brushRef="#br0" timeOffset="375741.0586">2254 8419 2033 0,'0'0'234'0,"0"0"-14"0,0 0-53 0,0 0-22 16,0 0 8-16,0 0-5 0,0 0-7 0,0 0-19 16,0 0-28-16,0 0-28 15,0 0-13-15,0 0 3 0,0 0-11 0,0 0 3 0,-31-20-6 16,13 32-10-16,-1 3 7 0,0 1-1 0,0 1-6 16,2 3-4-16,1-1 2 0,2 2-6 15,0-1 3-15,6 2-1 0,0-2-16 0,2 2-3 16,4-2-1-16,2-3-4 0,2-1 0 0,5-3 0 15,4-4-2-15,0 0 0 0,3-2 4 0,2-4-1 16,5-3-3-16,0 0 0 0,4-4 0 16,1-4 0-16,4-3 6 0,0 0-6 0,0-2 0 15,-2-1-1-15,-2-1 2 0,-4 0 0 0,1 0 0 16,-6-1-1-16,-3 2 0 0,-2-2 5 0,-5 1-2 16,-4 1-3-16,-3-2 0 0,0 2 0 0,-5 0 0 15,-3 1 0-15,-1 0 0 0,-5 1 0 16,-1 0 0-16,-2 4 0 0,-1 0 0 0,-2 1 0 15,-2 2 0-15,-2 2 0 0,1 1 0 0,-2 1 0 16,1 1 0-16,1 0 0 0,2 2 0 0,0 3 0 16,5 1 0-16,0 3 0 0,2 0 0 0,0 4 0 15,5 1 0-15,3 1 0 0,4 2 0 16,2 0 0-16,2 0-40 0,9 1-50 0,4-1-32 16,4-3-43-16,4-2-67 0,7-4-159 0,-8-3-442 15,-6-2-861-15</inkml:trace>
          <inkml:trace contextRef="#ctx0" brushRef="#br0" timeOffset="376219.4152">2526 8455 2649 0,'0'0'216'16,"0"0"-66"-16,0 0-24 0,0 0-7 0,0 0-14 0,0 0-4 15,0 0-12-15,39-94-6 0,-34 87-4 16,-1 3-12-16,-2 2-10 0,0 2-19 0,-2 0-11 15,0 5-4-15,-4 5 2 0,-2 4-2 0,-2 3-3 16,-2 3-7-16,-3 1-1 0,-2 3 1 0,0 0-4 16,-2 1-5-16,-4 1-5 0,3 1-1 15,-3-2 6-15,2 1 2 0,0-4-2 0,3-3-3 16,5-4 2-16,-1-6 2 16,5-3 4-16,4-2 2 0,1-4-4 0,0 0-7 15,2 0 0-15,0-4 0 0,2-5 0 0,2-2 0 0,3-3 0 16,0-2 0-16,3 0 0 0,2-2 0 0,-1 4 0 15,1-1 0-15,-2 3 0 0,2 1 0 0,-4 3 0 16,1 2 0-16,-1 1 0 0,0 3 0 16,-1 1 0-16,3 1 0 0,2 0 0 0,2 5 0 15,-1 0 0-15,5 1 0 0,-1 2 0 0,-1 2 0 16,4 0 0-16,-3 2 0 0,0-1 0 16,0 2 0-16,-1-1 0 0,-2 0 0 0,0 1 0 15,0-2 0-15,-2-1 0 0,0 0 0 0,0-3 0 16,-2 0 0-16,0-1 0 0,1-2 0 0,-4 0 0 15,-2-2 0-15,0-1 0 0,1 0 0 16,-4-1 0-16,-2 1 0 0,0-1 0 0,0 0 0 16,0 0 0-16,0 0 0 0,0-3-18 0,0-2-41 15,0 0-30-15,0-2-38 0,2-1-57 0,4 1-81 16,0-1-177 0,0 1-364-16,-3 3-855 0</inkml:trace>
          <inkml:trace contextRef="#ctx0" brushRef="#br0" timeOffset="376475.7453">2932 8459 2561 0,'0'0'327'0,"0"0"-96"0,0 0-62 16,0 0-36-16,0 0-23 0,0 0-14 15,0 0-8-15,0 0-1 0,0 0-9 0,0 0-10 16,0 0-17-16,0 0-13 0,0 0-12 0,0 0-1 16,22-47-18-16,-32 64-7 0,-4 3 0 0,-1 1 0 15,-1 3 0-15,-1 1 0 0,-1 0 0 0,2 0 0 16,-1 0 0-16,2-3 0 0,-1-3 0 15,2-2 0-15,2-2 0 0,3-4 0 0,2-2 0 16,3-2 0-16,-1-2 0 16,4-3 0-16,-1 0 0 0,1-2 0 0,1 0 0 0,0 0 0 15,0 0 0-15,0 0 0 0,0-6 0 16,3-2 0-16,4-3 0 0,3 0 0 0,5-3 0 0,5 0-55 16,2 0-97-16,2 0-113 0,-6 4-618 0,-6 3-931 0</inkml:trace>
          <inkml:trace contextRef="#ctx0" brushRef="#br0" timeOffset="377333.418">3183 8319 1624 0,'0'0'612'16,"0"0"-193"-16,0 0-130 0,0 0-82 0,0 0-46 16,0 0-37-16,0 0-22 0,0 0-23 0,0 0-20 15,0 0 0-15,0 0-9 0,0 0-9 16,0 0-15-16,0 0-9 0,86-38-5 0,-69 47-2 16,0 3 4-16,-2 1-11 0,0 0 1 0,-2 3-2 15,-1 1 1-15,-3 1 3 0,-1 3-2 0,-1-2-4 16,-2 2 0-16,-3-2 3 0,1 1-1 15,-2-1-2-15,-1 0-2 0,0-1 2 0,-1-2 0 16,-3 0 6-16,-2-2 0 0,-2-1-6 16,-1 1 0-16,-4-2 4 0,2-1 1 0,-3-1 2 15,-1-1 3-15,-1-3-1 0,-2-1 4 16,0-1 7-16,-2-1 2 0,0-2 1 0,-2-1-1 0,0 0-4 16,-1-3-18-16,1-2 0 0,0 0 0 0,2-2 0 0,0 0 0 0,2-1 0 15,-2 0 0-15,5-1 0 0,-1 1 0 16,2-1 0-16,0 3 0 0,4-2 0 0,0 1 0 15,2 1 0-15,2 0 0 0,0 1 0 0,4 2 0 16,0 0 0-16,2 1 0 0,1 1 0 16,4-1 0-16,6 0 0 0,4 1 0 0,3 0 0 15,5 1-90-15,5 0-70 0,1 0-89 0,-5 0-189 16,-8 0-1350-16</inkml:trace>
          <inkml:trace contextRef="#ctx0" brushRef="#br0" timeOffset="376967.9147">3183 8320 2214 0,'0'0'314'0,"0"0"-54"0,0 0-67 16,0 0-33-16,0 0-21 0,0 0-22 16,0 0-24-16,0 0-13 0,0 0-12 0,0 0-8 15,0 0-4-15,0 0-4 0,0 0 7 0,0 0 0 16,51 11-6-16,-62 15-18 0,-1 1-9 0,-3 1-11 15,-1 2 0-15,-3-2 5 0,0 3-13 0,0-2-7 16,-1 0 0-16,2-4 0 0,3-4 0 0,3-7 0 16,3-4 0-16,4-3 0 0,1-6-20 15,4-1-19-15,0-1-24 0,7-8-30 0,3-3-45 16,4-5-47-16,4-3-53 0,1-2-84 0,3-1-175 16,-7 6-216-16,-3 5-854 0</inkml:trace>
          <inkml:trace contextRef="#ctx0" brushRef="#br0" timeOffset="377605.7128">3577 8327 3015 0,'0'0'223'0,"0"0"-80"0,0 0-24 15,0 0-10-15,0 0-13 0,0 0-8 0,0 0-12 16,0 0-13-16,0 0-3 0,0 0-6 0,0 0-10 16,0 0-39-16,0 0-5 0,0 0 0 15,-36 71 0-15,20-44 0 0,-1 1 0 0,-2 2 0 16,2 0 0-16,-3-1 0 0,3 0 0 0,2-4 0 15,0-3 0-15,6-5 0 0,2-4 0 16,1-4 0-16,4-3 0 0,0-2 0 0,2-2 0 16,-2-2 0-16,2 0 0 0,0 0 0 0,0 0 0 15,2-3 0-15,1-3 0 0,3-2 0 0,2-3 0 16,2-1 0 0,4-1 0-16,1 0-7 0,5 0-84 0,-2 2-47 15,4 0-93-15,-6 2-253 0,-4 4-1323 0</inkml:trace>
          <inkml:trace contextRef="#ctx0" brushRef="#br0" timeOffset="378552.7241">4021 8352 2266 0,'0'0'484'0,"0"0"-322"16,0 0-37-16,0 0-16 0,0 0-4 0,0 0 4 16,0 0 2-1,0 0-10-15,0 0-14 0,0 0-20 0,0 0-17 16,0 0-13-16,0 0-6 0,0 0 3 0,-10-76-2 0,-10 76-4 0,-2 0-2 16,-2 0 0-16,-1 2 4 0,-2 3-3 15,1-2 1-15,2 3-10 0,0 0-16 0,4 0-2 16,0 2 0-16,4-1 0 0,3 0 0 0,3 2 0 15,2 0 0-15,3 0 0 0,2 3 0 0,3-1 0 16,0 3 0-16,0-2 0 0,5 2 0 16,1 1 0-16,3 0 0 0,-1 0 0 0,2 1 0 15,0 0 0-15,0-1 0 0,1 0 0 0,-3 0 0 16,0-1 0-16,1-1 0 0,-1-1 0 0,0-2 0 16,-1 1 0-16,-1-2 0 0,-1-1 0 0,-1 0 0 15,1-2 0-15,-2-2 0 0,0-1 0 0,-2-1 0 16,0-1 0-16,-1-1 0 0,0 0 0 15,-4 0 0-15,-3 0 0 0,-3-1 0 0,-2-2 0 16,-4-2 0-16,-3 1 0 0,-1-1 0 0,-1-1 0 16,-1-1 0-16,-2 1 0 0,-1 0 0 15,1 1 0-15,0-1 0 0,2 0 0 0,1 2 0 16,1-3 0-16,-1 3 0 0,3-1 0 0,-1 0 0 16,2 1 0-16,2-1 0 0,0 3 0 0,5 0 0 15,0 2 0-15,4-1 0 0,0 0 0 16,3 1 0-16,0 0 0 0,3 0 0 0,0 2 0 15,6 1 0-15,4 2 0 0,4 1 0 0,8 0-106 16,6-1-73-16,5-3-115 0,-4-1-518 0,-9-1-981 16</inkml:trace>
          <inkml:trace contextRef="#ctx0" brushRef="#br0" timeOffset="379094.0744">4172 8347 3112 0,'0'0'197'0,"0"0"-68"0,0 0-25 16,0 0-18-16,0 0 0 0,0 0-1 0,0 0-4 16,0 0-8-16,0 0-23 0,0 0-11 0,0 0-2 15,0 0-21-15,0 0-16 0,-21 22 0 16,4 2 0-16,-2 0 0 0,0 3 0 0,-1 1 0 16,-1 2 0-16,0-1 0 0,-2 1 0 0,1-3 0 15,2-2 0-15,2-4 0 0,2-5 0 0,4-5 0 16,3-4 0-16,3-5 0 15,5-2 0-15,1-1 0 0,0-5-39 0,5-7-24 16,3-1-4-16,3-5 6 0,2-1 6 0,-1 0 10 16,1-3 16-16,-2 2 9 0,-2-2 8 0,0-1 9 15,-2 2 0-15,-2-1 1 0,-1 1 10 0,2 1-4 0,-2 0-2 0,2 5 3 16,-1 1 4-16,1 2 11 0,1 0 9 16,0 0 8-16,2 1-2 0,0 0-3 0,1 2 3 15,2 1-4-15,0 1-5 0,2 3-4 0,1 0-3 16,0 3-4-16,3 2 5 0,-2 0-4 0,1 2-7 15,-1 4 0-15,0 2-2 0,-1 3 2 16,0-1-9-16,-3 2 0 0,1 0 0 0,-2 1 0 16,-2-1 0-16,-4 0 0 0,0 0 0 0,-3 1 0 15,-2-3 0-15,0 2 0 0,-2-2 0 16,-4 0 0-16,-4-1 0 0,-2 0 0 0,-1-1 0 16,-3-1 0-16,-1 0 0 0,-1-3 0 0,-2 1 0 15,0-2 0-15,-1 0 0 0,-1-2 0 0,2 0 0 16,0-1 0-1,1 0 0-15,1 0 0 0,2 0 0 0,0 0 0 16,2 0 0-16,1 0 0 0,2-1 0 0,2-1 0 16,1 0 0-16,2 0 0 0,2 2 0 15,2-1 0-15,2-1 0 0,0 1 0 0,6-2 0 16,4 0 0-16,10 2 0 0,5-1 0 0,6 0-157 16,-3 2-189-16,-9 0-1524 0</inkml:trace>
          <inkml:trace contextRef="#ctx0" brushRef="#br0" timeOffset="379798.8266">4493 8286 2392 0,'0'0'406'0,"0"0"-221"0,0 0-42 0,0 0-33 16,0 0-16-16,0 0 9 16,0 0-5-16,0 0-7 0,0 0-16 0,0 0-14 15,0 0-9-15,0 0-8 0,0 0-5 0,0 0-9 0,-85 60 0 0,59-33-2 16,-1 4 1-16,-2-1 0 0,-1 2-8 0,-1 2-2 15,1 0-6-15,0-1-10 0,2-2-3 16,2-3 0-16,6-5 0 0,2-4 0 16,3-6 0-16,6-4 0 0,3-3 0 0,3-3 0 15,2-3 0-15,1 0 0 0,0-4 0 0,4-4 0 16,3-4 0-16,6-4 0 0,-1-3 0 16,4-2 0-16,1 1 0 0,-1 2 0 0,0 0 0 15,0 2 0-15,0 3 0 0,-2 1 0 0,1 2 0 16,-1 2 0-16,0 2 0 0,0 2 0 0,2 2 0 15,-1 2 0-15,2 0 0 0,0 1 0 16,2 4 0-16,3 2 0 0,-1 3 0 0,2 1 0 16,0 2 0-16,1 2 0 0,-3 0 0 0,-1 1 0 15,-1 0 0-15,-3 0 0 0,0-2 0 0,-1 0 0 16,0-3 0-16,-4-3 0 0,1 0 0 0,0-2 0 16,-1-2 0-16,-4 1 0 0,-1-3 0 15,-1-1 0-15,-2 0 0 0,-1-1 0 0,-2 0 0 16,0 0 0-16,0-3 0 0,0-3 0 0,0-3 0 15,0-3 0-15,0-2 0 0,0-2-14 0,4 0-99 16,4-1-35-16,1-2-67 0,0 1-119 16,-1 2-500-16,-3 8-902 0</inkml:trace>
          <inkml:trace contextRef="#ctx0" brushRef="#br0" timeOffset="380243.286">4393 8346 2854 0,'0'0'224'0,"0"0"-37"16,0 0-56-16,0 0-35 0,0 0-9 0,0 0 2 15,0 0-7-15,100-4-4 0,-69 3-7 16,1 0-6-16,-1 1-18 0,1 0-13 0,0 0-13 16,-1 0-6-16,-1 0-6 0,-3 3-8 0,0 1-10 15,-2 1-13-15,-1 1-11 0,-3 1-15 0,-2-1-25 16,-2 2-38-16,-3 1-51 0,0-2-98 16,-5-2-246-16,-3-3-1221 0</inkml:trace>
          <inkml:trace contextRef="#ctx0" brushRef="#br0" timeOffset="380054.9131">4469 8235 1887 0,'0'0'812'0,"0"0"-634"0,0 0-3 0,0 0-25 16,0 0-13-16,0 0-7 0,0 0-3 0,0 0-17 16,0 0-22-16,0 0-16 0,0 0-9 15,0 0-8-15,0 0-1 0,17-56-6 0,17 60-39 16,3 2-9-16,4-1 0 0,1 1 0 0,-3 1 0 16,0-1 0-16,-2-1 0 0,-3 1 0 0,-3-2 0 15,-2 1 0-15,-4-2 0 16,-3 0 0-16,-3-2 0 0,-3-1 0 0,-2 0 0 15,-4 0 0-15,-3 0 0 0,-3 0 0 0,-2 0 0 16,-2 0 0-16,-3 0-65 0,-4-2-51 0,-3 1-64 16,-4 1-95-16,2 0-282 0,3 0-1200 0</inkml:trace>
          <inkml:trace contextRef="#ctx0" brushRef="#br0" timeOffset="380840.2109">4973 8286 2843 0,'0'0'213'0,"0"0"-38"15,0 0-39-15,0 0-12 0,0 0-11 16,0 0-13-16,0 0-18 0,0 0-7 0,0 0-9 16,0 0-4-16,0 0-5 0,0 0-10 0,0 0-45 15,0 0-2-15,-42 81 0 0,20-51 0 0,-2 1 0 16,-3 2 0-16,0 0 0 0,-3 1 0 0,4-2 0 15,3-7 0-15,5-4 0 0,4-5 0 16,4-6 0-16,2-3 0 0,3-3 0 0,1-2 0 16,4-2 0-16,0-2 0 0,0-8 0 0,3-4 0 15,4-2 0-15,3-4 0 0,1-2 0 0,3-1 0 16,0-1 0-16,3 0 0 0,0 0 0 16,1-1 0-16,1-1 0 0,0 2 0 0,1 0 0 15,2 1 0-15,0 2 0 0,2 2 0 0,-1 3 0 16,0 1 0-16,1 3 0 0,1 2 0 0,-2 3 0 15,0 3 0-15,-3 2 0 0,-1 1 0 16,-1 1 0-16,-2 2 0 0,-2 3 0 0,-1 1 0 16,-3 2 0-16,-3 1 0 0,-5 2 0 0,1-1 0 15,-3 3 0-15,-1 1 0 0,-6 0 0 0,-4 0 0 16,-3 1 0-16,-3-1 0 0,-6 2 0 0,0-2 0 16,-4 0 0-16,-2 0 0 15,-1-2 0-15,0 1 0 0,1-3 0 0,1-1 0 16,4-1 0-16,0-3 0 0,6-1 0 0,3-3 0 15,3-1 0-15,2 0 0 0,4-4 0 0,0 0 0 16,3-1 0-16,1-2 0 0,1-2 0 0,1-1 0 16,2-1 0-16,4 0 0 0,2 1 0 15,0 1 0-15,3 2 0 0,1 3 0 0,0 1 0 16,2 3 0-16,1 0 0 0,-1 6 0 0,1 1 0 16,0 1 0-16,1 4 0 0,-1 2 0 15,1 0 0-15,-2 3 0 0,0 0 0 0,-2 0 0 16,0 1 0-16,-2-1 0 0,-1-1 0 0,-1 1 0 15,0-3 0-15,-2 0 0 0,1-1 0 0,-2-2 0 16,0-2 0-16,0-1 0 0,-2-2 0 16,2-2 0-16,-2 0 0 0,-1-2 0 0,1-2 0 15,0 1 0-15,-1-1 0 0,4 0 0 0,-1 0 0 16,3-3-53-16,3-1-126 0,-1 1-173 16,-5 1-1500-16</inkml:trace>
          <inkml:trace contextRef="#ctx0" brushRef="#br0" timeOffset="381845.3791">5379 8271 3087 0,'0'0'119'0,"0"0"6"0,0 0-5 16,0 0-24-16,0 0-19 0,0 0-5 15,0 0-4-15,0 0-7 0,0 0-2 16,0 0-8-16,0 0-7 0,0 0-7 0,62-11-2 16,-32 16-3-16,2 1-20 0,3-3-12 0,1 0 0 0,1-3 0 0,-1 0 0 15,-1 0 0-15,-2-4 0 0,-3-1 0 16,0-1 0-16,-6-2 0 0,-2 1 0 0,-5 0 0 15,-3-1 0-15,-2 1 0 0,-5 1 0 0,-3 0 0 16,-4 2 0-16,0 2 0 0,-7 0 0 16,-2 1 0-16,-6 1 0 0,-7 1 0 0,-5 7 0 15,-7 4 0-15,-5 4 0 0,-6 5 0 0,-1 3 0 16,-6 2 0-16,1 1 0 0,-2 3 0 16,1 0 0-16,1 1 0 0,4 2 0 0,0 1 0 15,3 1 0-15,0 0 0 0,5-3 0 0,5-2 0 16,5-3 0-16,7-7 0 0,4-3 0 0,4-7 0 15,6-3 0-15,3-5 0 0,2-1 0 16,3-1 0-16,2-3 0 0,6-7 0 0,5-5 0 16,6-4 0-16,5-4 0 0,5-1 0 0,2-3 0 15,4 3 0-15,-2 1 0 0,1 2 0 0,-2 2 0 16,-3 4 0-16,-2 3 0 0,-3 4 0 16,-1 3 0-16,-1 4 0 0,1 1 0 0,-1 2 0 15,1 4 0-15,0 3 0 0,0 3 0 0,-1-1 0 16,-2 4 0-16,0-1 0 0,-2 1 0 0,-1 2 0 15,-3-1 0-15,-2 0 0 0,-1-1 0 0,-1 1 0 16,-3-3 0-16,1-2 0 0,0-2 0 16,-1-1 0-16,0-3 0 0,-2 1 0 0,0-3 0 15,-1-1 0-15,-2-2 0 0,-1 0 0 0,-1 0 0 16,0-2 0-16,-1-4 0 0,-3-2 0 16,0-2 0-16,-3-2 0 0,3 0 0 0,-2-1-44 15,-1 1-46-15,-1 0-15 0,-1-1-1 0,-2 2-10 16,-3-2-8-16,-2 0 2 0,-8 1 7 0,-2-1 19 15,-5 1 21-15,-3 1 24 0,-3 0 22 16,1 1 16-16,-1-1 15 0,2 0 25 0,2 1 33 16,5-2 28-16,0 2 19 0,4-1 3 0,5 2-8 15,4 1-2-15,3 1-1 0,7-1-3 0,1 1-16 16,4 1-12-16,4-1-13 0,6 1-9 16,4 3-3-16,6 0-40 0,5 3-3 0,5 0 0 15,4 0 0-15,1 4 0 0,4 1 0 0,2 0 0 16,1 1 0-16,0 1 0 0,-4 0 0 0,0 2 0 15,-5-2 0-15,-3 3 0 0,-2-2 0 0,-5 2 0 16,-1-1 0-16,-5-1 0 0,-3 0 0 0,0-2 0 16,-4-2 0-16,1-1 0 0,-3-1 0 15,0-1 0-15,0-1 0 0,1 0 0 0,-1-1-94 16,1-2-49-16,3-1-58 0,-2-2-61 0,-1 1-174 16,-2 2-1290-16</inkml:trace>
          <inkml:trace contextRef="#ctx0" brushRef="#br0" timeOffset="382424.1562">6057 8306 1546 0,'0'0'636'0,"0"0"-212"0,0 0-109 16,0 0-89-16,0 0-57 0,0 0-25 0,91-64-21 16,-83 60-21-16,-2 1-12 0,-3 2-15 15,-3 1-21-15,0 2 0 0,-2 5-2 0,-6 3-2 16,-5 3-15-16,-3 4-35 0,-7 2 0 0,-3 2 0 16,-4 2 0-16,-5 1 0 0,-3 3 0 0,-1 1 0 15,-2 0 0-15,0-1 0 0,3-1 0 16,5-4 0-16,5-3 0 0,7-5 0 0,6-5 0 15,5-2 0-15,5-5 0 0,3-2 0 0,2 0 0 16,5-6 0-16,4-6 0 0,7-2 0 0,6-6 0 16,4-2 0-16,5-2 0 0,3 0 0 15,3-2 0-15,-2 1 0 0,0-2 0 0,0 3 0 16,-3 1 0-16,-4 2 0 0,-1 3 0 0,-4 3 0 16,-2 2 0-16,-8 4 0 0,-2 2 0 0,-3 2 0 15,-5 4 0-15,0 0 0 16,-3 1 0-16,0 0 0 0,0 1 0 15,0 5 0-15,-3 3 0 0,-1 4 0 0,-3 4 0 16,-1 3 0-16,-1 1 0 0,-1 3 0 0,-1 2 0 16,2 5 0-16,-3 1 0 0,2 2 0 0,-4 2 0 15,2 1 0-15,0 0 0 0,-2-1 0 0,3-4 0 16,2-5 0-16,4-2 0 0,0-7 0 16,4-4 0-16,1-3 0 0,0-5 0 0,0-3 0 15,1-1 0-15,0-2 0 0,1 0 0 0,0-5-49 16,-1-2-47-16,2-5-22 0,-2 1-6 0,-1-3 11 15,-1-1 21-15,-8-1 29 0,-3 0 18 0,-6 0 14 16,-2-2 14-16,-4 1 7 0,-3 0 7 16,-1 0 17-16,2 0 19 0,1 2 27 0,3 1 32 15,3 1 12-15,5 2 2 0,4 1-13 0,3 2-10 16,5 1-10-16,0 1-12 0,2 0-19 0,7 2-42 0,5 0 0 16,7 1 0-16,4 0 0 0,7 2 0 0,4 0 0 15,5 0 0-15,2 1 0 0,2 0 0 0,-2-2 0 16,0 2 0-16,-3 0 0 0,-3 0 0 15,-2 0 0-15,-4 0 0 0,-3 0 0 0,-3 0 0 16,-1 2 0-16,-2 2 0 0,0-1-10 0,0 1-151 16,-6 0-152-16,-4-2-1550 0</inkml:trace>
          <inkml:trace contextRef="#ctx0" brushRef="#br0" timeOffset="444521.0892">6365 8377 409 0,'0'0'172'0,"0"0"10"0,0 0 26 0,0 0 3 16,0 0-6-16,0 0-7 0,0 0-6 0,0 0-11 15,27-91-14-15,-25 86-18 0,0 1-21 0,1 1-29 16,-3 2-29-16,0 1-26 0,0 0-23 0,0 1-12 0,0 4-3 16,0 4 10-16,0 4 9 0,-3 4 4 0,0 1-3 15,-4 4-8-15,0 1-7 0,-2 1-3 16,0 1 5-16,-4 0-7 0,3-2-2 0,-2-1-3 15,3-3-1-15,-1-2 5 0,2-6 4 0,2-2 2 16,2-3-2-16,1-3 10 0,3-2 8 0,0-1 10 16,0 0 5-16,0-4-13 0,0-3-9 0,1-3-12 15,5-4 0-15,-1-2-6 0,4-2-1 16,0-2-1-16,0-1-5 0,1 1 8 0,1 0-1 16,-2 1 0-16,1-1-2 0,-1 2 0 0,0-1 2 15,-3 2 2-15,1 2 4 0,-1 0-1 0,0 2 2 16,-1 2 6-16,-1 2 3 0,1 3 0 0,-3 2-3 15,-2 1-6-15,3 3-5 0,-3 0 0 16,2 1-2-16,-1 4-2 0,1 3 1 0,3 2 5 16,-3 3 5-16,1 3 5 0,1 2-3 0,-1 1-2 15,0 2-2-15,-1-1 2 0,-1 3 4 16,3-2-6-16,-2 3-3 0,-2-1-2 0,2 1-1 16,0 0 1-16,1-2 3 0,-1 0-3 0,3-2-5 15,-3-3 0-15,2-3 0 0,0-1 0 0,1-4 3 16,0-1-3-16,-1-1 0 0,2-3 1 15,-3-1 1-15,2 0 0 0,-3-1 0 0,0-2 2 16,0 0-2-16,0 0 6 0,0 0 0 0,-1 0 1 16,2-5 0-16,0 1-2 0,2-3 0 0,-2-3-1 15,4 0 2-15,-1-2-5 0,1-1 2 0,1-2 0 16,-1 1 1-16,1-2-2 0,0 1-3 0,1-1 0 16,-1-1-2-16,3 1 4 0,0-3-1 15,-1 0-2-15,3 1 0 0,-3-2 1 0,2 2 4 16,-3-2-2-16,0 2 2 0,-1 0-6 0,-1 2 1 15,-1 0 3-15,0 1-1 0,-3 2 1 16,3 3-2-16,-3 1-2 0,1 1 4 0,-2 3 1 16,-1 0 3-16,1 2-2 0,-2 2 0 0,2 1 4 15,-2-1 0-15,0 0 1 0,0 1-2 0,0 0-4 16,0 0-3-16,0 0 0 0,-2 2 2 16,-1 4-1-16,-1 5-1 0,-1 3 4 0,-2 3 0 15,-2 4 3-15,-3 2 2 0,3 1-4 0,-3 1 0 16,0 2 2-16,-2-1-1 0,3 1 0 15,-1-2 1-15,2 1-7 0,-2-1 2 0,4-3 5 16,1-2 1-16,2-3-4 0,0-1 2 0,0-2-6 16,3-2 1-16,-1 0 7 0,0-3-3 0,2-2-2 15,1-1-1-15,0-2-3 0,0-2 3 0,0 0-1 16,0-2 4-16,0 1-5 0,0-1-1 0,0 0 3 16,0 0-5-16,0 0 5 0,0 0 1 0,0-1-5 15,0-1-6-15,2-2-16 0,2 1-22 16,-2-1-36-16,4 0-43 0,-1 1-75 0,3 0-109 15,-3 2-315-15,1-1-964 0</inkml:trace>
        </inkml:traceGroup>
        <inkml:traceGroup>
          <inkml:annotationXML>
            <emma:emma xmlns:emma="http://www.w3.org/2003/04/emma" version="1.0">
              <emma:interpretation id="{59344F6F-A731-4266-AA26-5FC610EA245C}" emma:medium="tactile" emma:mode="ink">
                <msink:context xmlns:msink="http://schemas.microsoft.com/ink/2010/main" type="inkWord" rotatedBoundingBox="22834,8644 25088,8555 25109,9098 22856,9187"/>
              </emma:interpretation>
              <emma:one-of disjunction-type="recognition" id="oneOf37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447312.9112">7839 8264 1671 0,'0'0'339'0,"0"0"-30"0,0 0-74 15,0 0-59-15,0 0-32 0,0 0-29 16,0 0-22-16,0 0-18 0,0 0-17 0,0 0-15 15,0 0-14-15,0 0-15 0,0 0-9 16,-21-66 4-16,29 70 3 0,0 1-2 0,4 1 2 16,-2 1-3-16,2 0-3 0,0 0 3 0,2-1-1 0,2-1 2 15,-1-1 2-15,0-2 6 0,1-2 3 16,0 0-1-16,2 0 2 0,-2-1-6 0,0-4-1 16,-2 1 3-16,-3-2 2 0,0 1-1 0,-2-1 0 15,-2 0 3-15,-3 1-5 0,2-1 4 16,-4 1 0-16,2 1-4 0,-3 0 5 0,-1 0 2 15,0 1 0-15,0 1-2 0,-5 0-4 0,1 2-9 16,-3 0-2-16,-6 6 3 0,-2 3-5 0,-2 4-2 16,-6 3 0-16,-2 2-3 0,-2 3 2 15,-1 1 3-15,0 1-1 0,-2 1-6 0,0-1-1 16,-1-1 3-16,-1 2 4 0,3-4 1 0,0 0-3 16,4-3-2-16,4-4-2 0,0-1 0 0,7-3 6 15,3-2-4-15,2-4 0 0,4 0 3 0,3-3 0 16,1 0 2-16,1 0-1 0,0-4-5 0,4-3-4 15,3-1 2-15,2-3 0 0,3-2 1 16,1 0 2-16,2 0-5 0,-2 1 1 0,3 0 4 16,1 4 0-16,-4 2-1 0,2 2-2 0,-1 2 3 15,1 1-4-15,-2 1 5 0,-2 0-1 16,2 4-7-16,-4 2 5 0,3 1 2 0,-2 1 1 16,-2 1 1-16,2 1-4 0,0 1-3 0,-2-1 4 15,0 1 5-15,-1-1 1 0,-2-1-4 0,1-1-3 16,0-1 0-16,-3-1 3 0,3 0 0 15,-1-2 2-15,-2 0-6 0,2 0-1 0,-2-2 8 16,1 2-1-16,-1-1-1 0,-2 0-1 0,3-1-5 16,-3 0 1-16,0-1 2 0,0-1-4 15,0 2-20-15,2-2-14 0,-1 0-16 0,-1 0-18 16,4 0-11-16,-2-3-19 0,3-1-26 0,0-2-26 16,-3 0-17-16,3-2-20 0,-4 0-26 0,1-1-31 15,-3 1-58-15,0-1-60 0,-6 0-35 0,-2 0 51 0,-4-2 101 16,-2 0 114-16,-1-1 108 0,-1-1 56 0,0 0 99 15,0 0 115-15,0-1 95 0,0 3 60 16,2 1-26-16,-1 2-69 0,1 0-62 0,3 3-51 16,0-1-40-16,2 1-21 0,3 1-12 0,3 0-15 15,1 2-16-15,2 0-21 0,1 0-20 0,5 1-6 16,4-1-7-16,4 2 4 0,4 0 1 16,2 0-3-16,3 0 1 0,1 2-4 0,2 1-7 15,1 1-8-15,-2 1-4 0,1-1-4 0,-5 2-1 16,1-2 2-16,-2 0-5 0,-4 0-4 0,-2-1 3 15,-2-1 3-15,0-1-1 0,-2-1 1 0,-3 0-3 16,0 0-7-16,-1 0 5 0,-3 0-2 0,1 0-7 16,-3 0-13-16,1 0-20 0,-1-2-17 15,3 0-15-15,-1-1-12 0,1-1-27 0,-1 1-16 16,4-1-10-16,1-2-1 0,1 0 19 0,2 1 17 16,-1-2 19-16,-1 1 19 0,2 1 21 15,-1 0 12-15,-2 0 11 0,0 1 7 0,-1 1 3 16,-1-1 13-16,-3 1 19 0,3-1 29 0,-4 1 35 15,2-1 33-15,-2 2 23 0,-2 0 9 0,0 1-12 16,0-1-21-16,-3 0-21 0,-1 1-18 16,-2 1-8-16,1 0-11 0,-3 0-11 0,-3 3-15 15,0 3 0-15,-3 1-3 0,0 2 1 0,-2 2 7 16,1 1-18-16,-1 1-3 0,1 2-5 0,1 0 0 16,0 2-3-16,4-1-2 0,2 2-4 0,2-3-12 15,3 1 12-15,3-4-3 0,0-3-3 16,7-1 1-16,3-2-2 0,0-1 2 0,5-3 5 15,1 0 5-15,2-2-10 0,0 0 2 0,-1-2 1 16,3-3 0-16,-3-2 4 0,4-2-3 0,-4-3-3 16,0 1-1-16,0-3 7 0,-1 0 1 0,-2-1-2 15,-2 1-1-15,0-2 0 0,-4 0 5 16,-4-1 7-16,0 1 3 0,-3 0-2 0,-1 1-1 16,-1 2 4-16,-5-1 4 0,-2 2 1 0,-1 3-1 15,-3 1-9-15,-2 2-4 0,2 2 1 16,-3 4 1-16,-4 0-6 0,2 4-5 0,-3 5-1 15,2 1-2-15,0 3 3 0,-1 2-4 0,5 1-16 16,2 1-15 0,1 3-12-16,7-1-17 0,0 0-25 15,4 1-36-15,5-1-70 0,5-2-127 0,3-5-409 0,-5-4-947 0</inkml:trace>
          <inkml:trace contextRef="#ctx0" brushRef="#br0" timeOffset="447869.6388">8540 8288 1545 0,'0'0'634'0,"0"0"-378"0,0 0-36 32,0 0-50-32,0 0-28 0,0 0-23 0,0 0-25 0,0 0-21 15,0 0-16-15,0 0-17 0,0 0-14 0,0 0 0 0,0 0 3 16,0 0-5-16,-16-5 5 0,8 25-8 0,-3 1-10 15,1 1-1-15,-4-1-2 0,3 2-4 0,-1-3 0 16,2-3 4-16,2-2-6 0,2-2-1 16,0-5 3-16,4-3-6 0,0-1 4 0,2-4 4 15,0 0 3-15,0 0 6 0,0 0 2 0,3-6 3 16,0-4-7-16,3-1 0 0,2-4-5 16,2-1-3-16,1-1-2 0,2-2 1 0,-1 2 0 15,3 0-2-15,0 1 3 0,1 0-7 0,0 1 2 16,0 1 4-16,0 2 4 0,-2 1 0 0,2 2 1 15,-3 2-6-15,1 3-2 0,-1 2 2 16,-3 1 2-16,1 1 0 0,-1 1-6 0,1 3 3 16,0 2-3-16,-2 0-1 0,0 1 5 0,-1 0-3 15,-1 0-2-15,0-1 3 0,0-1 1 0,-1 0-7 0,-2-1 5 16,2 1 0-16,-1-2-5 0,-2-1 1 0,0 1-9 16,1-2-20-16,0 1-28 0,0 0-40 0,4 0-75 15,0-1-116-15,-1 1-240 0,-2-2-994 0</inkml:trace>
          <inkml:trace contextRef="#ctx0" brushRef="#br0" timeOffset="448388.2765">9002 8313 2486 0,'0'0'297'0,"0"0"-87"16,0 0-60-16,0 0-28 0,0 0-21 0,0 0-16 15,0 0-11-15,0 0-10 0,0 0-5 0,0 0-1 16,0 0-9-16,0 0-9 0,0 0-3 0,0 0-7 15,-33-82-12-15,25 78 0 0,-1 0-6 16,-4 1-4-16,1 2 5 0,-3 1-2 0,-4 0-6 16,3 3-1-16,-3 3 3 0,-2 3-3 0,0 0 1 15,0 3-1-15,1 1-7 0,0 2 3 32,2 1 4-32,-2 0-3 0,5 1-1 0,0 0 0 15,1-2-5-15,4 1 5 0,1-2 3 0,2-4-1 16,5-2-6-16,2-1-1 0,0-2-2 0,2-1 2 15,6 0 5-15,2-4-2 0,4 0-5 0,3 0 1 16,3-4 3-16,4-3 4 0,-1-2-2 0,3-1-3 16,-2 0 0-16,0-3 1 0,-2 1 3 0,-3 1 1 15,0-1-5-15,-3 1-1 0,-5 1 6 0,2 2 3 16,-5 1 0-16,-2 1 1 0,-3 3-5 0,-1 0 0 16,0 2 7-16,-2 1 0 0,0 0-1 0,-2 2-4 15,-2 3-3-15,-3 4-2 0,-2 3 6 16,-4 1 2-16,-2 5-6 0,0 0 2 0,0 2 3 15,4 0-1-15,-2 0 1 0,-1 1-1 0,5-2-6 16,1 0-1-16,1-3 8 0,4-2-3 16,3-3-6-16,0-4 1 0,0-1-2 0,3-2 6 15,4-2 4-15,0-1-2 0,3-1-4 0,4-1-7 16,3-5 5-16,1-2 0 0,0-2-3 16,1-1-2-16,0 0-11 0,-3-1 1 0,0 0-3 15,-2 0-11-15,-3 3-22 0,-1 1-37 16,-2 0-42-16,1 1-60 0,-2 1-94 0,-1-1-197 15,-3 1-285-15,1 4-816 0</inkml:trace>
          <inkml:trace contextRef="#ctx0" brushRef="#br0" timeOffset="448685.0735">9320 8100 937 0,'0'0'374'15,"0"0"-43"-15,0 0-39 0,0 0-24 0,0 0-27 16,0 0-23-16,0 0-24 0,0 0-36 0,0 0-34 16,0 0-31-16,0 0-17 0,0 0-5 0,0 0 3 15,-21-15 1-15,-4 38-9 0,-4 5-14 0,-1 1-11 16,0 0-9-16,2 2-6 0,-1 2-6 16,0 0-9-16,0 2 1 0,0-1 2 0,1 0-7 15,3-2 1-15,1-3-8 0,5-4-5 0,4-3 10 16,1-5-3-16,7-3-8 0,4-4-10 0,1-1-10 15,2-2-19-15,0-3-22 0,2-1-26 0,6-2-40 16,2-1-40-16,6-3-75 0,5-6-160 16,-5 1-323-16,-3 2-842 0</inkml:trace>
          <inkml:trace contextRef="#ctx0" brushRef="#br0" timeOffset="449017.541">9388 8279 2479 0,'0'0'285'0,"0"0"-123"0,0 0-44 15,0 0-10-15,0 0-6 0,0 0-6 16,0 0-14-16,0 0-22 0,0 0-14 0,0 0-9 16,0 0-5-16,0 0-11 0,0 0-3 0,0 0-7 15,-116 47-24-15,82-31 8 0,2-3-3 0,4-1-5 16,4-3 16-16,1-1 2 0,5-1 0 0,1-3 2 16,3-1 2-16,0-2-7 0,7-1 3 0,-1 0 8 15,6-1-2-15,1-2-4 0,1-3-4 16,3-3-10-16,5-1-1 0,2 0 5 0,1-1 0 15,2 1-3-15,-2 4 1 0,2 0-1 0,-2 3 2 16,0 3 2-16,0 0-2 0,0 4 0 16,-2 5-2-16,-1 3 6 0,-3 3 3 0,-1 1-2 15,-1 5-2-15,0-1-1 0,-2 3 1 0,0-1 4 16,-1-2 5-16,1 0-8 0,2-1-2 16,-1-1-2-16,0-2-1 0,3-1 0 0,0-3-2 15,0 0-6-15,3-3 0 0,-1 0-42 0,-1-3-21 16,0-2-62-16,0-1-137 0,-1-2-302 0,-4-1-1071 0</inkml:trace>
          <inkml:trace contextRef="#ctx0" brushRef="#br0" timeOffset="446030.7234">7337 8351 12 0,'0'0'311'0,"0"0"-230"15,0 0-7-15,0 0 17 0,0 0 25 16,0 0 21-16,0 0-2 0,0 0-7 15,0 0-8-15,0 0-8 0,89-87 12 0,-84 81 7 16,2 0 6-16,-1 3 0 0,-4 0-3 0,1 2-1 0,-3 0-4 16,0 1-5-16,0 0-18 0,0 0-24 0,-3 2-20 15,-2 4-11-15,-2 4-10 0,-5 4 2 0,-4 3 0 16,0 4-6-16,-6 1-7 0,0 2-10 0,-1 0-10 16,0 2-3-16,0-3 0 0,0-1 1 0,0-2 1 15,2-3 11-15,4-5 8 0,2-1 11 16,4-4 9-16,-1-2-4 0,5-2-6 0,4-3-2 15,-1 0-5-15,4-2-4 0,2-5-9 0,3-4-11 16,5-2-9-16,3-3-3 0,1-1 5 0,4-1 2 16,0 0 1-16,-2 1-5 0,1 3 2 0,-3-2 2 15,0 4 1-15,-4-2 9 0,3 3-8 16,-3 2 1-16,-2 0 1 0,0 3 2 0,0 4 2 16,-2-1 0-16,1 1-6 0,-1 2-5 0,-2 0 7 15,3 2 2-15,0 1 2 0,1 2 1 0,-1 2-3 16,0 2 0-16,-1 0 3 0,0 2 2 15,-2 0-7-15,2 1-3 0,0 1 2 0,-2-2-4 16,2 0 3-16,0-1-1 0,0-2-5 0,-1 1 0 16,2-3 6-16,0 0-1 0,-1-1-1 15,-2-1-2-15,1-1-4 0,2-1 4 0,-5 0 5 16,2-1 0-16,-3 0-4 0,0 0-3 16,-1 0 1-16,1-1 1 0,-1 0 4 0,0 0-3 15,0 0-12-15,0 0-12 0,0 0-11 0,0 0-12 16,0-1-15-1,1-4-15-15,3 0-14 0,-1-3-10 0,1-1 0 16,0-3 7-16,3 1 6 0,0 0 15 0,1 1 14 16,0-1 12-16,0 0 12 0,3 1 8 0,-2 2 7 15,-1-2 7-15,1 2 9 0,-1-1 4 0,0-1 4 16,1 1 1-16,1 0 3 0,-1 0 6 0,-1 0 14 16,1 1 18-16,-1 1 13 0,-1 0 12 15,-1 0 8-15,-2 2-1 0,1-1 0 0,0 2-6 16,-3 1-11-16,0 3-5 0,-2-1-2 0,0 1-6 15,0 0-6-15,0 0-4 0,-1 1-10 16,-5 5 0-16,-3 4-3 0,-2 3 4 0,-4 5-3 0,-5 4-4 16,-1 1 3-16,2 1-8 0,-3 0-1 0,1 0-2 15,4-4-6-15,0 1 0 0,2-4 1 16,1-2 3-16,1-2-6 0,5-2 2 0,-1-1-7 16,2-3 0-16,3-2 2 0,1-2-4 0,1 0-2 0,1-2-5 15,1 0-3-15,0-1-2 0,3 0-6 16,4-3-13-16,7-3-22 15,1-1-34-15,4-4-44 0,2 0-60 0,3 0-70 16,2-1-130-16,-2 2-186 0,-7 2 2 0,-7 3-681 0</inkml:trace>
        </inkml:traceGroup>
      </inkml:traceGroup>
    </inkml:traceGroup>
    <inkml:traceGroup>
      <inkml:annotationXML>
        <emma:emma xmlns:emma="http://www.w3.org/2003/04/emma" version="1.0">
          <emma:interpretation id="{3C6A31A5-CF10-46FC-A84E-7F2583BC0AE7}" emma:medium="tactile" emma:mode="ink">
            <msink:context xmlns:msink="http://schemas.microsoft.com/ink/2010/main" type="paragraph" rotatedBoundingBox="15618,9611 24930,9264 24990,10852 15677,111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D27471-6541-4803-B944-1E6CEBE4047B}" emma:medium="tactile" emma:mode="ink">
              <msink:context xmlns:msink="http://schemas.microsoft.com/ink/2010/main" type="line" rotatedBoundingBox="15619,9587 24185,9323 24203,9888 15636,10152"/>
            </emma:interpretation>
          </emma:emma>
        </inkml:annotationXML>
        <inkml:traceGroup>
          <inkml:annotationXML>
            <emma:emma xmlns:emma="http://www.w3.org/2003/04/emma" version="1.0">
              <emma:interpretation id="{58DC70F3-F797-4548-A3C4-8625198B728B}" emma:medium="tactile" emma:mode="ink">
                <msink:context xmlns:msink="http://schemas.microsoft.com/ink/2010/main" type="inkWord" rotatedBoundingBox="15624,9750 16020,9738 16028,9987 15632,9999"/>
              </emma:interpretation>
              <emma:one-of disjunction-type="recognition" id="oneOf38">
                <emma:interpretation id="interp62" emma:lang="" emma:confidence="1">
                  <emma:literal>e</emma:literal>
                </emma:interpretation>
                <emma:interpretation id="interp63" emma:lang="" emma:confidence="0">
                  <emma:literal>@</emma:literal>
                </emma:interpretation>
                <emma:interpretation id="interp64" emma:lang="" emma:confidence="0">
                  <emma:literal>a</emma:literal>
                </emma:interpretation>
                <emma:interpretation id="interp65" emma:lang="" emma:confidence="0">
                  <emma:literal>c</emma:literal>
                </emma:interpretation>
                <emma:interpretation id="interp66" emma:lang="" emma:confidence="0">
                  <emma:literal>&amp;</emma:literal>
                </emma:interpretation>
              </emma:one-of>
            </emma:emma>
          </inkml:annotationXML>
          <inkml:trace contextRef="#ctx0" brushRef="#br0" timeOffset="388741.8476">-33 9437 2229 0,'0'0'708'0,"0"0"-582"15,0 0-9-15,0 0-21 0,0 0 1 0,0 0-2 0,0 0-22 16,0 0-14-16,0 0-15 0,88-26-11 0,-61 12-3 16,-1-1-10-16,1 0-4 0,-3 0-5 15,-1 1-6-15,-1 1 7 0,-5 1 0 0,-2 2 4 0,-3 1 2 0,-4 2-2 16,-3 0 2-16,-4 3 5 0,-1-1-2 0,-3 4 5 16,-4-1-4-16,-3 1-1 0,-6 1-5 0,-4 1 2 15,-2 4 2-15,-3 2-2 0,-2 0 6 16,-1 4-2-16,-1 0-9 0,1 1-13 0,1 2 0 15,1 1 0-15,5-2 0 0,2 2 0 0,6-2 0 16,3 0 0-16,4 0 0 0,3 0 0 0,3 1 0 16,0 0 0-16,5 0 0 0,4-1 0 0,4-1 0 15,3-3 0-15,3-2 0 0,4-3 0 16,4-1 0-16,0-3 0 0,2 0 0 0,-3 0 0 16,0-3 0-1,-3 1 0-15,-1 0 0 0,-4-1 0 0,0 1 0 16,-3-1 0-16,-3 0 0 0,-1 1 0 15,-3-1 0-15,-1 1 0 0,-2-1 0 0,0 0 0 0,-3 1 0 0,0 0 0 16,0-1 0-16,-2 0 0 0,0 1 0 0,0 0 0 16,0 0 0-16,0 0 0 0,0 1 0 15,-1 0 0-15,1-1 0 0,-1 1 0 0,1 0 0 16,0 0 0-16,0 1 0 0,0-2-20 0,4 0-113 16,2-3-68-16,1 3-125 0,0-1-537 0,-3 0-910 0</inkml:trace>
        </inkml:traceGroup>
        <inkml:traceGroup>
          <inkml:annotationXML>
            <emma:emma xmlns:emma="http://www.w3.org/2003/04/emma" version="1.0">
              <emma:interpretation id="{200862DD-1CF0-4674-8C0A-FFE983A72DF2}" emma:medium="tactile" emma:mode="ink">
                <msink:context xmlns:msink="http://schemas.microsoft.com/ink/2010/main" type="inkWord" rotatedBoundingBox="15987,9630 17363,9588 17377,10037 16001,10080"/>
              </emma:interpretation>
              <emma:one-of disjunction-type="recognition" id="oneOf39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390287.7018">1341 9384 3167 0,'0'0'236'0,"0"0"-101"0,0 0-32 0,0 0-15 16,0 0-7-16,0 0 0 0,0 0-16 0,0 0-18 15,0 0-7-15,0 0-11 0,0 0-6 16,106-66-23-16,-84 53 0 0,-1 1 0 0,-1-1 0 16,0 1 0-16,-4 0 0 0,-1 1 0 0,-3 2 0 15,-3 2 0-15,-5 3 0 0,0 0 0 0,-4 1 0 16,0 0 0-16,-2 0 0 0,-4 2 0 16,-6-1 0-16,0 2 0 0,-8 0 0 0,-3 5 0 15,-2 3 0 1,-3 1 0-16,-3 3 0 0,0 2 0 0,2 0 0 15,3 2 0-15,1 1 0 0,5 0 0 16,3 1 0-16,4 1 0 0,4 2 0 0,3 0 0 0,4 1 0 16,2-1 0-16,2-1 0 0,7-3 0 0,4-2 0 0,3-3 0 15,1-2 0-15,4-2 0 0,1-3 0 0,2-1 0 16,0-2 0-16,2-2 0 0,-1 0 0 0,-1-4 0 16,0 0 0-16,-3 0 0 0,-1 0 0 0,-3-1 0 15,-2 1 0-15,-4-1 0 0,2 0 0 16,-4-1 0-16,-1 0 0 0,0 2 0 0,-1-2 0 15,0 2 0-15,-1 0 0 0,0-1-17 0,-2 2-132 16,3-1-109-16,-4 2-584 0,1 0-985 0</inkml:trace>
          <inkml:trace contextRef="#ctx0" brushRef="#br0" timeOffset="389489.3347">806 9148 3515 0,'0'0'129'0,"0"0"-15"0,0 0-14 16,0 0-9-16,0 0 7 0,0 0-50 0,0 0-48 16,0 0 0-16,0 0 0 0,0 0 0 15,0 0 0-15,0 0 0 0,0 0 0 0,0 0 0 16,-54 20 0-16,56-14 0 0,4-1 0 0,0 1 0 16,3 1-131-16,0-1-104 0,0-1-423 0,-3-2-1177 0</inkml:trace>
          <inkml:trace contextRef="#ctx0" brushRef="#br0" timeOffset="389923.1655">1424 9194 2757 0,'0'0'207'0,"0"0"-9"0,0 0-37 16,0 0-29-16,0 0-22 0,0 0-24 16,0 0-15-16,0 0-11 0,0 0-6 15,0 0 0-15,-102-44-13 0,77 56-4 0,0 2 0 0,1 2-9 16,3 1-3-16,1 1-2 0,0 1-9 0,4 1-14 16,1 0 0-16,0-1 0 0,5 0 0 15,0 2 0 1,2-2 0-16,2 1 0 0,2-1 0 0,1-1 0 15,0-2 0-15,3-2 0 0,0-2 0 0,0-2 0 0,0-1 0 16,2-1 0-16,-1 0 0 0,0-1 0 0,-1-2 0 0,0 0 0 0,-1-2 0 16,-3 0 0-16,-4-2 0 0,-1 0 0 0,-5-1 0 15,-3 0 0-15,-3-1 0 0,-2-3 0 16,-1 1 0-16,-1-3 0 0,-2 1 0 0,-1 0 0 16,3 0 0-16,1-1 0 0,0 2 0 0,4-2 0 15,4 1 0-15,3 0 0 0,5 1 0 0,3 0 0 16,4-1 0-16,4 1 0 0,7 0 0 15,8 0 0-15,4-1-55 0,7 1-79 0,3-1-57 16,3 0-84-16,-7 1-221 16,-11 2-1258-16</inkml:trace>
          <inkml:trace contextRef="#ctx0" brushRef="#br0" timeOffset="389013.8163">600 9147 2930 0,'0'0'209'0,"0"0"-48"16,0 0-28-16,0 0-15 0,0 0-2 16,0 0-3-16,0 0-15 0,0 0-16 0,0 0-18 15,0 0-19-15,0 0-19 0,0 0-26 0,0 0 0 16,0 0 0-16,-21 40 0 0,4-19 0 0,2 2 0 15,-2 2 0-15,-2-1 0 0,1 3 0 16,-4 2 0-16,0 0 0 0,0 2 0 0,-1-1 0 16,-1-2 0-16,3 0 0 0,3-5 0 15,2-4 0-15,3-4 0 0,4-6 0 0,3-2 0 16,4-3 0-16,0-3 0 0,1-1 0 0,1 0 0 16,0 0 0-16,4-5 0 0,4-2 0 0,5-2 0 15,4-3-110 1,5-3-49-16,2-2-60 0,5 0-81 0,-2 0-215 15,-7 2-553-15,-5 7-577 0</inkml:trace>
          <inkml:trace contextRef="#ctx0" brushRef="#br0" timeOffset="389201.2868">677 9285 2151 0,'0'0'658'0,"0"0"-350"16,0 0-104-16,0 0-66 0,0 0-36 0,0 0-14 16,0 0-7-16,0 0-5 0,0 0-5 0,0 0-8 15,0 0-15-15,0 0-2 0,-61 89-3 0,45-67-25 16,-2 1-18-16,0-1 0 0,1 1 0 0,0 0 0 15,1-2 0-15,0 0 0 0,3-1 0 16,1-3 0-16,2-2 0 0,3-4 0 0,6-4-33 16,1-5-78-16,2-2-91 0,5-3-254 0,-1-1-1375 0</inkml:trace>
        </inkml:traceGroup>
        <inkml:traceGroup>
          <inkml:annotationXML>
            <emma:emma xmlns:emma="http://www.w3.org/2003/04/emma" version="1.0">
              <emma:interpretation id="{EF964618-4B78-4364-B146-29CF79A243F3}" emma:medium="tactile" emma:mode="ink">
                <msink:context xmlns:msink="http://schemas.microsoft.com/ink/2010/main" type="inkWord" rotatedBoundingBox="17918,9516 22422,9377 22439,9942 17935,10081">
                  <msink:destinationLink direction="with" ref="{BEB14332-F892-40BC-84DD-DD2DC9020C29}"/>
                </msink:context>
              </emma:interpretation>
              <emma:one-of disjunction-type="recognition" id="oneOf40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392409.5544">2962 9055 2855 0,'0'0'269'0,"0"0"-122"0,0 0-26 15,0 0-14-15,0 0-8 0,0 0 2 0,0 0-6 16,0 0-11-16,0 0-13 0,0 0-19 0,0 0-14 15,0 0-7-15,0 0-6 0,0 0-25 16,-41 8 0-16,26 13 0 0,-5 3 0 0,-1 1 0 16,-3 3 0-16,-1 2 0 0,-4 2 0 0,0-1 0 15,-1 2 0-15,4-3 0 0,-3-2 0 0,4 0 0 16,1-3 0-16,-1-3 0 0,6-2 0 16,0-3 0-16,3-3 0 0,5-4 0 0,3-3 0 15,2-3 0-15,1-2 0 0,5-2 0 16,0-1 0-16,7-5 0 0,5-3 0 15,5-3-49-15,4-1-91 0,5-3-59 0,3 0-102 0,-6 3-289 0,-7 5-1159 16</inkml:trace>
          <inkml:trace contextRef="#ctx0" brushRef="#br0" timeOffset="392597.0116">2982 9198 3072 0,'0'0'230'0,"0"0"-68"0,0 0-52 0,0 0-25 15,0 0-10-15,0 0-3 0,0 0 6 16,0 0-2-16,0 0-7 0,0 0-17 0,0 0-38 15,-105 92-14-15,84-73 0 0,3 0 0 0,-3 1 0 16,0 0 0-16,3 1 0 0,-2-3 0 16,4-2 0-16,5-3 0 0,3-5 0 0,2-3 0 15,6-3 0-15,0-2-57 0,7-2-54 0,6-5-52 16,6-2-72-16,4-5-115 0,-6 2-284 16,-3 4-1059-16</inkml:trace>
          <inkml:trace contextRef="#ctx0" brushRef="#br0" timeOffset="393368.5442">3191 9218 2679 0,'0'0'195'0,"0"0"-23"15,0 0-42-15,0 0-11 0,0 0-10 0,98-66-6 16,-87 58-10-16,-3 2-2 0,-2 1-8 16,-6 2-10-16,0 0-8 0,0 1-22 0,-6 0-12 0,-4 2-7 15,-2 0-7-15,-6 0-5 0,-1 5-3 0,-4 1 2 16,-3 1-2-16,0 2 8 0,-1 0-7 15,3 2-10-15,0 0 0 0,1 0 0 0,2 1 0 16,4 1 0-16,0 1 0 0,3 2 0 0,0 1 0 16,4 0 0-16,3 2 0 0,0-1 0 0,2 0 0 15,3 0 0-15,2 0 0 0,0-1 0 16,0-2 0-16,5 0 0 0,-2-3 0 0,3-2 0 16,1-1 0-16,-3-4 0 0,2 3 0 0,0-4 0 15,-4 0 0-15,2-2 0 0,-2 0 0 0,-2-1 0 0,0-1 0 0,-1 0 0 16,-5 0 0-16,-4-1 0 0,-3-2 0 15,-3 0 0-15,-4-1 0 0,1 0 0 0,-2-2 0 16,0 2 0-16,3-1 0 0,1-1 0 0,0 1 0 16,3 0 0-16,2 1 0 0,2-1 0 0,3 2 0 15,1 0 0-15,6 1 0 0,0-1 0 0,7-1 0 16,7-1 0-16,5-2 0 0,9-1-55 0,4-2-106 16,6 1-88-16,-7 2-205 0,-10 2-1346 0</inkml:trace>
          <inkml:trace contextRef="#ctx0" brushRef="#br0" timeOffset="392900.7795">3030 9138 1871 0,'0'0'557'0,"0"0"-145"0,0 0-124 15,0 0-78-15,52-88-47 0,-49 78-40 0,1 1-22 16,-2 4-16-16,0 0-6 0,-2 4 0 16,0 0-19-16,0 1-8 0,0 0-37 0,-2 2-15 15,-2 2 0-15,0 1 0 0,-1 3 0 0,1 0 0 16,-1 1 0-16,-1-1 0 0,5 1 0 0,-1 1 0 16,2 1-15-16,0-1-78 0,3 0-49 0,3 0-109 15,1-3-363-15,-2-2-1192 0</inkml:trace>
          <inkml:trace contextRef="#ctx0" brushRef="#br0" timeOffset="393644.0845">3583 9001 3200 0,'0'0'142'16,"0"0"-19"-16,0 0-21 0,0 0-6 16,0 0-6-16,0 0-10 0,0 0-9 0,0 0-7 15,0 0-6-15,0 0-7 0,0 0-33 0,0 0-18 16,-94 71 0-16,74-41 0 0,-4 2 0 0,-1 2 0 15,-5 3 0-15,-1 3 0 0,-1-1 0 16,-4-1 0-16,3 0 0 0,2-5 0 0,2-6 0 16,5-5 0-16,3-5 0 0,6-5 0 0,4-5 0 15,4-3 0-15,2-2 0 0,4-2 0 16,1-2 0-16,2-6 0 0,10-4 0 0,5-6-16 16,9-3-119-16,7-3-42 0,4 0-53 0,3-2-75 15,-10 6-223 1,-10 9-1168-16</inkml:trace>
          <inkml:trace contextRef="#ctx0" brushRef="#br0" timeOffset="394307.513">3700 9102 2831 0,'0'0'306'0,"0"0"-100"0,0 0-57 15,0 0-38-15,0 0-19 0,0 0-11 0,0 0-4 16,0 0-5-16,0 0-2 0,0 0-11 16,0 0-18-16,-107 63-41 0,73-45 0 0,-1 3 0 15,-2 0 0-15,-2 0 0 0,0 2 0 0,-1-2 0 16,-1 0 0-16,4-1 0 0,4-1 0 0,3-4 0 15,6-2 0-15,4-4 0 0,9-4 0 0,3-3 0 16,6-2 0-16,2-1 0 0,6-6 0 16,8-3 0-16,6-4 0 0,3-1 0 0,4-1 0 15,3 1 0-15,3 2 0 0,-1 1 0 0,-1 2 0 16,-3 3 0-16,-1 3 0 0,-4 2 0 16,-3 2 0-16,-1 0 0 0,-4 5 0 0,1 2 0 15,-1 0 0-15,-1 2 0 16,-1 2 0-16,-3-1 0 0,-1 2 0 0,-1 1 0 15,-1-1 0-15,-1 1 0 0,-2 0 0 0,0-3 0 0,-2-1 0 16,3-2 0-16,-3-1 0 0,-1-4 0 0,3 0 0 16,-3-1 0-16,2-1 0 0,3-2 0 0,0-3-12 15,2-4-74-15,2-2-28 0,3-1-32 16,2-2-30-16,-1 0-14 0,1-2 8 0,0 0 24 16,-1-1 42-16,0-2 45 0,-1 1 30 0,2 1 31 15,-1 1 17-15,-3 3 23 0,1 0 30 16,-3 2 34-16,1 2 28 0,-2 1 12 0,-1 2 3 15,-2 1-17-15,0 1-15 0,-3 2-18 0,-1 1-17 16,-1 1-12-16,0 0-11 0,-1 5-4 0,-5 3-9 16,0 4 11-16,-4 3 1 0,-5 4-3 15,0 0-23-15,-4 3-20 0,-4 1 0 0,-2 2 0 16,-1 1 0-16,-3 1 0 0,1 0 0 0,0 1 0 16,0-3 0-16,3-1 0 0,4-6 0 0,3-5 0 0,4-4 0 15,6-5 0-15,3-2 0 0,3-2 0 0,2 0 0 0,0-2 0 16,2-4 0-16,5-4 0 0,5-4 0 15,4-2 0-15,7-5 0 0,2 0 0 0,5-2 0 16,1 0 0-16,1 1 0 0,2 2 0 0,-2 2 0 16,-2 2 0-16,0 2 0 0,-3 1 0 0,0 5 0 15,-3 1 0-15,-2 2 0 0,-3 3 0 16,-3 1 0-16,-1 1 0 0,-2 1 0 0,-2 2 0 16,0 1 0-16,-3 2 0 0,2 0 0 0,-2-1 0 31,0 2 0-31,-2-1 0 0,-2-1 0 15,0 0 0-15,-1 0 0 0,-2-1 0 0,1 1 0 16,-2-1 0-16,1-1 0 0,2 0 0 0,-3-1 0 16,1 1 0-16,2 0 0 0,0 0-68 0,1-1-151 15,2 0-362-15,-3-1-1275 0</inkml:trace>
          <inkml:trace contextRef="#ctx0" brushRef="#br0" timeOffset="394930.2962">4148 9307 2280 0,'0'0'954'0,"0"0"-817"0,0 0-18 0,0 0-19 16,0 0-15-16,0 0-2 0,0 0-10 0,0 0-20 15,0 0-7-15,0 0-8 0,0 0-8 16,0 0 3-16,0 0-7 15,28-29-2-15,-1 24-10 0,4-3-14 0,2-1 0 0,-1 1 0 16,0-1 0-16,-3-1 0 0,-2 2 0 0,-4-1 0 16,-1 2 0-16,-4 0 0 0,-6 1 0 0,-2 1 0 15,-6 2 0-15,-2 0 0 0,-2 0 0 16,-2 0 0-16,-8 0 0 0,-2 1 0 0,-6-1 0 16,-2 3 0-16,-4 0 0 0,-4 0 0 15,-2 4 0-15,1 3 0 0,-3 0 0 0,2 2 0 0,1 1 0 16,2 1 0-16,3 1 0 0,2 3 0 0,2 1 0 15,4 1 0-15,1 2 0 0,3-1 0 16,2 1 0-16,4 2 0 0,2-4 0 0,4 1 0 16,4-4 0-16,6-1 0 0,7-3 0 0,4-3 0 15,4-2 0-15,5-3 0 0,2 0 0 0,5-2 0 0,-2 0 0 16,1-4 0-16,0 1 0 0,-3-3 0 0,-1 2 0 16,-4 0 0-16,-1 0 0 0,-5 0 0 0,-3-1 0 15,-3 1 0-15,-3-1 0 0,-4 1 0 16,-3 0 0-16,-3 1 0 0,0-1 0 0,-1 0 0 15,0-2 0-15,-1-1 0 0,2 0 0 0,1-1 0 16,4 0-103-16,1-2-107 0,3 0-123 0,-3 2-552 16,-1 2-896-16</inkml:trace>
          <inkml:trace contextRef="#ctx0" brushRef="#br0" timeOffset="395317.6797">4881 8960 3105 0,'0'0'208'0,"0"0"-55"0,0 0-32 0,0 0-27 15,0 0-17-15,0 0-2 0,0 0-7 0,0 0-1 16,0 0-2-16,0 0-6 0,-106 82-56 0,79-55-3 16,0 2 0-16,-1 3 0 0,-1-1 0 0,-1 3 0 15,1 0 0-15,0 0 0 0,1-1 0 16,3-1 0-16,2-4 0 0,3-4 0 0,5-5 0 16,6-7 0-16,4-3 0 0,2-6 0 0,3-2 0 15,0-1 0-15,7-4 0 0,4-7 0 0,8-3 0 16,4-5 0-16,6-3 0 0,3-1 0 15,5 0 0 1,0 0 0-16,-1 1 0 0,-1 0 0 0,-1 2 0 16,-3 1 0-16,-2 4 0 0,-3 4 0 0,-1 3 0 15,-5 2 0-15,-3 3 0 0,-3 3 0 0,-2 0 0 16,-4 5 0-16,-3 4 0 0,1 1 0 0,-3 2 0 0,-2 2 0 16,-1 2 0-16,0 1 0 0,-1 1 0 0,-5 1 0 15,-1 2 0-15,-4 0 0 0,-1 2 0 0,-3 0 0 16,-1 0 0-16,-3 0 0 0,0 0 0 0,-1-4 0 15,1-1 0-15,1-5 0 0,3-4 0 16,1-2 0-16,4-4 0 0,1-1 0 0,4-2 0 16,3-2 0-16,2-6-202 0,1 2-329 0,2 0-1341 0</inkml:trace>
          <inkml:trace contextRef="#ctx0" brushRef="#br0" timeOffset="396331.0672">5272 9156 2912 0,'0'0'150'0,"0"0"13"0,0 0-20 0,0 0-33 15,0 0-23-15,0 0-8 0,0 0-8 16,0 0-7-16,0 0-6 0,0 0-5 0,0 0-7 16,0 0-7-16,0 0-2 0,99-6-8 0,-70 6-5 0,3-2-1 15,2-3-16-15,2-1-7 0,1-1 0 0,1-2 0 16,-3-2 0-16,-1 0 0 0,-4 1 0 0,0 0 0 16,-6-1 0-16,-1 2 0 0,-7 2 0 0,-3 1 0 15,-4 2 0-15,-5 2 0 0,-2 1 0 16,-2 0 0-16,-2 1 0 0,-6 0 0 0,-4 2 0 15,-7 3 0-15,-6 5 0 0,-5 1 0 0,-5 5 0 16,-6 3 0-16,-5 1 0 0,-2 3 0 0,-5 3 0 16,-3 0 0-16,-1 4 0 0,3 0 0 0,1 0 0 15,-1 1 0-15,8-1 0 0,1-1 0 16,7-1 0-16,7-3 0 0,4-6 0 0,8-2 0 16,4-5 0-16,7-4 0 0,4-5 0 0,4-2 0 15,0-1 0-15,8-1 0 0,5-5 0 0,8-4 0 16,4-4 0-16,8-3 0 0,4-1 0 15,3-1 0-15,1 2 0 0,1-1 0 0,-1 4 0 16,-1 1 0-16,-3 2 0 0,-3 2 0 0,-4 3 0 16,-2 2 0-16,-6 2 0 0,1 2 0 15,-6 0 0-15,0 2 0 0,-4 3 0 0,1 0 0 16,1 4 0-16,-3-2 0 0,0 2 0 0,1 0 0 16,-1 3 0-16,0-1 0 0,-3 1 0 0,1 0 0 15,-2-1 0-15,-3 1 0 0,2-3 0 16,-4-1 0-16,0-1 0 0,-2-3 0 0,1 0 0 15,-2-1 0-15,1-2 0 0,-1 0 0 0,0-1 0 16,0 0 0-16,0 0 0 0,0-4 0 16,-1-2 0-16,-1-1 0 0,2-1 0 0,0-1-23 15,0-3-133-15,1-1-74 0,2 5-135 0,-1 1-1020 0</inkml:trace>
          <inkml:trace contextRef="#ctx0" brushRef="#br0" timeOffset="395520.7584">5154 9012 3441 0,'0'0'241'0,"0"0"-136"16,0 0-20-16,0 0 0 0,0 0-11 0,0 0-10 16,0 0-64-16,0 0 0 0,0 0 0 0,0 0 0 15,0 0 0-15,0 0 0 0,0 0 0 16,-57-10 0-16,57 16 0 0,0 0 0 0,2 2 0 16,4 0 0-16,2 1 0 0,1-2-103 0,4 2-120 15,-4-3-286-15,-2-2-1331 0</inkml:trace>
          <inkml:trace contextRef="#ctx0" brushRef="#br0" timeOffset="396566.7516">5288 9217 3156 0,'0'0'199'0,"0"0"-34"0,0 0-54 0,0 0-29 16,0 0-11-16,0 0-9 0,0 0 5 0,0 0 1 15,0 0-8-15,0 0-6 0,97-30-54 16,-69 32 0-16,3 1 0 0,0 1 0 0,0 0 0 16,-1 1 0-16,-2-1 0 0,-3 1 0 0,-1 0 0 15,-5-1 0-15,-2-1 0 0,-3 0 0 0,-1 0 0 16,-2-1 0-16,-2-1 0 0,1-1 0 15,-4 0 0-15,-1 0 0 0,0 0 0 0,-1 0 0 16,1-2 0-16,1 0-27 0,1 0-90 0,0 1-40 16,0-1-50-16,-1 2-74 0,-2 0-218 0,-1 0-1213 0</inkml:trace>
          <inkml:trace contextRef="#ctx0" brushRef="#br0" timeOffset="396767.0036">5868 9133 2744 0,'0'0'297'0,"0"0"-101"0,0 0-52 15,0 0-28-15,0 0-17 0,0 0-13 0,0 0-13 16,0 0-5-16,0 0-1 0,0 0 4 0,0 0-1 16,0 0-6-16,0 0-64 0,0 0 0 0,-3 59 0 15,-17-37 0-15,-1 0 0 0,-3 1 0 0,-1-1 0 16,1 1 0-16,-2-1 0 0,0 0 0 16,4-2 0-16,3-4 0 0,3-3 0 0,5-6 0 15,4-1 0-15,3-5 0 0,4-1 0 0,3-5 0 16,5-3-27-16,8-3-129 0,5-4-67 15,3-2-102-15,-4 6-403 0,-6 2-1021 0</inkml:trace>
          <inkml:trace contextRef="#ctx0" brushRef="#br0" timeOffset="397288.9013">6075 9092 3242 0,'0'0'131'0,"0"0"-36"0,0 0-13 15,0 0-6-15,0 0 5 0,0 0 4 0,0 0 6 0,0 0 1 0,0 0-22 16,0 0-20-16,0 0-50 0,0 0 0 0,-80 110 0 16,59-86 0-16,-2 1 0 0,0 0 0 15,1 0 0-15,3-4 0 0,3-1 0 0,3-5 0 16,3-3 0-16,5-5 0 0,-1-1 0 0,5-3 0 16,0-2 0-16,0-1 0 0,1 0 0 15,0-1 0-15,3-4 0 0,1-4 0 0,6-3 0 16,1-3 0-16,5-4 0 0,4-1 0 0,2 1 0 15,2-2 0-15,3 1 0 0,-1 1 0 0,4 1 0 16,-2 2 0-16,1 1 0 0,1 3 0 16,-2 2 0-16,0 2 0 0,-4 2 0 0,-2 2 0 15,-4 3 0-15,2 0 0 0,-4 0 0 0,0 1 0 16,-2 0 0-16,-1 3 0 0,-2 0 0 16,1 0 0-16,0 1 0 0,1 2 0 0,0 0 0 15,0 1 0-15,3 1-43 0,0 1-93 0,0 1-71 16,2 2-90-16,-2-3-174 0,-1-2-356 0,-7-3-843 0</inkml:trace>
          <inkml:trace contextRef="#ctx0" brushRef="#br0" timeOffset="396970.0861">6050 8986 3124 0,'0'0'227'0,"0"0"-68"16,0 0-53-16,0 0-16 0,0 0-11 0,0 0-2 15,0 0-5-15,0 0-7 0,0 0-12 0,0 0-10 16,0 0-43-16,0 0 0 0,0 0 0 15,0 0 0-15,-38-44 0 0,34 55-57 0,1 3-49 16,2 3-49-16,1 0-84 0,0-4-177 0,0-4-1350 16</inkml:trace>
          <inkml:trace contextRef="#ctx0" brushRef="#br0" timeOffset="397684.7925">6694 9212 2351 0,'0'0'458'0,"0"0"-158"0,0 0-81 16,0 0-46-16,0 0-41 0,0 0-26 0,0 0-19 16,0 0-12-16,0 0-7 0,0 0-4 15,0 0-10-15,0 0-46 0,19-92-8 0,-34 88 0 16,-1 1 0-16,-6 2 0 0,-1 1 0 0,-4 0 0 15,-2 3 0-15,-3 2 0 0,-2 3 0 0,0 1 0 16,-2 3 0-16,-1 3 0 0,1 2 0 0,3 1 0 16,2 2 0-16,2 0 0 0,5 1 0 15,3-1 0-15,6-1 0 0,5-2 0 0,4-2 0 16,3-3 0-16,3-1 0 0,6-3 0 0,5-2 0 16,5-1 0-16,6-2 0 0,2-3 0 15,6 0 0-15,4-4 0 0,1-2 0 0,1-3 0 16,-1 0 0-16,1-2 0 0,-3-2 0 15,0 1 0-15,-3-1 0 0,-5-1 0 0,-1 0 0 16,-2 1 0-16,-2 0 0 0,-6 2 0 0,-3 1 0 16,-3 2 0-16,-4 3 0 0,-2 1 0 0,-2 2 0 0,0 2 0 15,-7 0 0 1,-3 2 0-16,-4 5 0 0,-5 5 0 0,-1 4 0 16,-1 2 0-16,-1 2 0 0,2 1 0 0,3 0 0 15,3 2 0-15,3-1 0 0,-1 0 0 0,5-2 0 16,3-2 0-16,1-4 0 0,3-2 0 0,1-4 0 15,7-1 0-15,3-3 0 0,2-2 0 16,2-2 0-16,3-1 0 0,1-5 0 0,1-1 0 16,1 0 0-16,-2-2 0 0,1 0-73 0,-3 1-46 15,1-1-75-15,-6 2-181 0,-4 2-1439 0</inkml:trace>
          <inkml:trace contextRef="#ctx0" brushRef="#br0" timeOffset="392143.587">2574 9354 1132 0,'0'0'760'0,"0"0"-483"0,0 0-81 16,0 0-35-16,0 0-14 0,0 0 0 0,0 0-6 15,0 0-7-15,0 0-10 0,0 0-14 0,0 0-13 16,93-46-12-16,-81 39-5 0,-2 2-10 15,-3-3-8-15,-2 1-5 0,-3 1-10 0,-1 1-6 16,-1 0-6-16,-1 1-2 0,-5-1-4 0,-2 1-4 16,-4 1-3-16,-6 0-3 0,0 2-3 15,-6-1 3-15,-3 2-3 0,1 0-3 0,-4 2-13 16,1 1 0-16,-1 2 0 0,0 1 0 0,-1 1 0 16,0 0 0-16,3 2 0 0,3 1 0 0,1-1 0 15,1 1 0-15,3-1 0 0,4 0 0 0,5 2 0 16,3 0 0-16,2 0 0 0,5 1 0 0,1 1 0 15,2 0 0-15,6 1 0 0,5-1 0 16,2 0 0-16,2-2 0 0,3-1 0 0,4-1 0 16,-1-4 0-16,3-1 0 0,1-2 0 0,1-2 0 15,1 0 0-15,1-4 0 0,0-2 0 0,-2-2 0 16,-3-1 0-16,-1-1 0 0,-2 1 0 16,-1-2 0-16,-6-2 0 0,-1-1 0 0,-4-1 0 15,-3 1 0-15,-5 0 0 0,-1-1 0 0,-1 1 0 16,-2 1 0-16,-6 1 0 0,-1-1 0 0,-3 1 0 15,-2 0 0-15,1 2 0 0,-4 2 0 16,0-1 0-16,1 3 0 0,-2 2 0 0,-1 1 0 16,2 2 0-16,0 1 0 0,-3 2 0 0,4 3 0 15,0 2 0-15,0 0 0 0,2 3 0 0,0 0 0 16,3 0 0-16,2 2 0 0,0-1 0 16,5-2 0-16,0 0 0 0,4-2 0 0,3-1 0 15,6-2 0-15,5-3 0 0,5-1 0 0,8 0-62 16,3-5-93-16,4-2-77 0,4-1-151 0,-10 3-485 15,-10 1-876-15</inkml:trace>
          <inkml:trace contextRef="#ctx0" brushRef="#br0" timeOffset="391221.8035">2555 9157 2647 0,'0'0'209'0,"0"0"-32"16,0 0-50-16,0 0-14 0,0 0-1 0,0 0-12 15,0 0-4-15,0 0-8 16,0 0-7-16,0 0-3 0,0 0-8 0,0 0-14 15,0 0-12-15,-38 97-9 0,17-71-10 0,-1-1-6 0,0 1-1 0,-2 0-18 16,2 0 0-16,0-3 0 0,5-2 0 16,2-4 0-16,1-4 0 0,7-4 0 0,0-4-8 15,6-2-28-15,0-2-25 0,1-1-34 0,5-3-52 16,4-3-101-16,0 1-298 0,-2-1-1230 0</inkml:trace>
        </inkml:traceGroup>
        <inkml:traceGroup>
          <inkml:annotationXML>
            <emma:emma xmlns:emma="http://www.w3.org/2003/04/emma" version="1.0">
              <emma:interpretation id="{91919FC5-BB33-4B34-AE06-05F0DEEE2863}" emma:medium="tactile" emma:mode="ink">
                <msink:context xmlns:msink="http://schemas.microsoft.com/ink/2010/main" type="inkWord" rotatedBoundingBox="23318,9506 24190,9479 24201,9847 23330,9874"/>
              </emma:interpretation>
              <emma:one-of disjunction-type="recognition" id="oneOf41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398836.585">7800 9066 1596 0,'0'0'507'0,"0"0"-288"16,0 0-28-16,0 0-7 0,0 0-20 0,0 0-9 31,0 0-13-31,0 0-20 0,0 0-14 0,0 0-24 0,0 0-24 15,0 0-24-15,-7-18-6 0,-6 27-2 0,-2 4 0 0,-2 1 2 0,-3 1-6 16,3 3-4-16,-1-3 2 0,-1 0 1 16,3-1-9-16,2-2-1 0,5-2-5 0,1-2-1 15,1-3 3-15,5-2 4 0,0-2-2 0,2-1 0 16,0 0 2-16,1-1 0 0,2-4 1 0,5-2 2 16,4-3-7-16,-1-3-1 0,8-1-2 15,0 1-1-15,2-3 0 0,3 3 0 0,0-2 1 16,3 2 2-16,-3 2 1 0,0 1 0 0,-1 3-4 15,-1 0 1-15,-1 2 2 0,-3 0-2 0,-1 4-1 16,2 0-4-16,-4 1 0 0,0 0 2 16,0 2 2-16,-3 3 2 0,1 1-6 0,-3 2-2 15,0 1 2-15,-2 0 7 0,-5 3-5 0,2-1 6 16,-4 2-2-16,-1 0-8 0,0 1 0 0,-4-1 0 16,-1 2 0-16,-5 1 0 0,0-2 0 15,-4 1 0-15,0-1 0 0,-2 0 0 0,0-1 0 16,-1-1 0-16,-3-2 0 0,3-1 0 0,2-2 0 15,-1 0 0-15,2-2 0 0,4-3 0 16,1 0 0-16,2-1 0 0,2-1 0 0,5 0 0 16,0-4 0-16,9-4-35 0,9-3-113 0,6 0-54 15,7-5-68-15,6 3-103 0,-10 1-387 0,-6 6-922 0</inkml:trace>
          <inkml:trace contextRef="#ctx0" brushRef="#br0" timeOffset="399245.5748">8464 9083 2949 0,'0'0'258'16,"0"0"-148"-16,0 0-22 0,0 0 6 16,0 0 7-16,0 0-2 0,0 0 0 0,0 0-11 15,0 0-8-15,0 0-13 0,0 0-8 0,0 0-56 16,0 0-3-16,0 0 0 0,14-68 0 0,-22 65 0 16,-4 1 0-16,-2 0 0 0,-2 2 0 0,0 0 0 15,-6 2 0-15,0 2 0 0,-2 2 0 16,-2 1 0-16,-1 1 0 0,3 1 0 0,0 2 0 15,0 0 0-15,2 1 0 0,1 1 0 0,3-1 0 16,0 2 0-16,5-1 0 16,0 1 0-16,3 1 0 0,2 0 0 0,4-2 0 15,2 0 0-15,2-3 0 0,3-1 0 0,8-3 0 16,1-2 0-16,8-2 0 0,2-2 0 0,3 0 0 16,3-4 0-16,-1-2 0 15,3-1 0-15,0-1 0 0,0 0 0 16,0-2 0-16,-6 0 0 0,0-1 0 0,-3 0 0 15,-4 0 0-15,-1 4 0 0,-4 0 0 0,-4 2 0 16,-3 2 0-16,-4 1 0 0,-1 1 0 0,0 1 0 16,-4 0 0-16,-3 3 0 0,-2 4 0 0,-6 2 0 15,0 4 0-15,-2 3 0 0,-1 1 0 16,-1 2 0-16,5 0 0 0,2-1 0 0,0 1 0 16,5-2 0-16,4 0 0 0,-1-2 0 0,4 0 0 15,3-1 0-15,1-2 0 0,6-2 0 16,2-2-55-16,5-3-119 0,-2-2-157 0,-3-3-1519 0</inkml:trace>
        </inkml:traceGroup>
      </inkml:traceGroup>
      <inkml:traceGroup>
        <inkml:annotationXML>
          <emma:emma xmlns:emma="http://www.w3.org/2003/04/emma" version="1.0">
            <emma:interpretation id="{5AABF675-3F78-4C96-984A-06D9E0F9FA23}" emma:medium="tactile" emma:mode="ink">
              <msink:context xmlns:msink="http://schemas.microsoft.com/ink/2010/main" type="line" rotatedBoundingBox="15804,10177 24952,9836 24990,10852 15842,11193"/>
            </emma:interpretation>
          </emma:emma>
        </inkml:annotationXML>
        <inkml:traceGroup>
          <inkml:annotationXML>
            <emma:emma xmlns:emma="http://www.w3.org/2003/04/emma" version="1.0">
              <emma:interpretation id="{3852DECB-D640-4977-BB39-00F053C19EEC}" emma:medium="tactile" emma:mode="ink">
                <msink:context xmlns:msink="http://schemas.microsoft.com/ink/2010/main" type="inkWord" rotatedBoundingBox="15813,10404 16344,10384 16361,10822 15829,10842">
                  <msink:destinationLink direction="with" ref="{88672517-5BE4-4361-8733-76D7148A6669}"/>
                </msink:context>
              </emma:interpretation>
              <emma:one-of disjunction-type="recognition" id="oneOf42">
                <emma:interpretation id="interp70" emma:lang="" emma:confidence="0">
                  <emma:literal>K</emma:literal>
                </emma:interpretation>
                <emma:interpretation id="interp71" emma:lang="" emma:confidence="0">
                  <emma:literal>*</emma:literal>
                </emma:interpretation>
                <emma:interpretation id="interp72" emma:lang="" emma:confidence="0">
                  <emma:literal>k</emma:literal>
                </emma:interpretation>
                <emma:interpretation id="interp73" emma:lang="" emma:confidence="0">
                  <emma:literal>&amp;</emma:literal>
                </emma:interpretation>
                <emma:interpretation id="interp74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458590.9883">640 9996 1772 0,'0'0'260'0,"0"0"-28"0,0 0-28 0,0 0-51 16,0 0-24-16,0 0-9 0,0 0-16 0,0 0-8 15,0 0-10-15,0 0-10 0,0 0-11 16,0 0-9-16,0 0-10 0,-74 16-11 0,56-6-5 16,1 1-13-16,0 2-6 0,-4 0-2 0,-1 1-3 15,-1 0-2-15,-4 1-1 0,0-1 3 16,-1 0-6-16,1 1 11 0,-1-1 4 0,2-1-1 16,-1-1 8-16,3-1-3 0,1-2-1 0,1-2 0 0,2-1 6 15,5-2-3-15,3-3 3 0,1-1 3 0,4 0-6 16,3 0 0-1,1-1-6-15,2-3-4 0,1 0-6 0,4-1-4 16,2 0 1-16,3-1-3 0,1-1 3 0,3 3 1 0,2 1-3 16,1 1 0-16,0 2 4 0,2 0-4 15,1 4 4-15,-3 3 0 0,0 2-4 0,0 3 1 16,-2-1-2-16,0 3 1 0,0 2 0 0,-1-1 0 16,0 2 1-16,1-2-1 0,0-2 2 0,2 1 1 15,-1-5 0-15,0-1 0 0,1-4 0 16,-1 0-1-16,0-3 2 0,0-1 2 0,0 0 0 15,-1-5-1-15,-3-1-2 0,1 0 2 0,-2-1-2 16,-3 0 2-16,-1 1 0 0,-3 0-3 0,0 1 3 16,-1 0-1-16,-2 0-5 0,0 1-11 15,0 0-16-15,0 0-32 0,1 1-49 0,0 0-80 16,4 1-151-16,-2 1-473 0,1 0-898 0</inkml:trace>
          <inkml:trace contextRef="#ctx0" brushRef="#br0" timeOffset="458124.191">432 9959 1197 0,'0'0'316'0,"0"0"28"0,0 0-81 0,0 0-67 16,0 0-19-16,0 0-10 0,0 0-9 16,0 0-8-16,0 0-20 0,0 0-22 0,0 0-26 15,0 0-22-15,12-41-13 0,-25 59-3 0,-4 3-6 0,-2 4-5 0,-1 0-2 16,0 3-5-16,-1 0-3 0,-2 0 0 15,2-1-3-15,0 0-2 0,1-2 0 16,1-2 0-16,2-3 4 0,2-3 4 0,3-3 0 16,2-3-4-16,1-3-4 0,4-2-2 0,0-2-5 15,0-1-1-15,3-1-2 0,0-1-3 16,0-1 0-16,2 0 0 0,0 0-2 0,0 0-9 16,0-2-12-16,5-4-20 0,3-3-27 0,6 0-37 15,3-3-64-15,7-1-110 0,4 2-224 16,-7 3-281-16,-5 3-848 0</inkml:trace>
        </inkml:traceGroup>
        <inkml:traceGroup>
          <inkml:annotationXML>
            <emma:emma xmlns:emma="http://www.w3.org/2003/04/emma" version="1.0">
              <emma:interpretation id="{B7254C12-54BD-4757-91EB-2DFA8C22F83B}" emma:medium="tactile" emma:mode="ink">
                <msink:context xmlns:msink="http://schemas.microsoft.com/ink/2010/main" type="inkWord" rotatedBoundingBox="16219,10162 19192,10051 19229,11034 16256,11144"/>
              </emma:interpretation>
              <emma:one-of disjunction-type="recognition" id="oneOf43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460909.5502">2235 10031 2036 0,'0'0'241'0,"0"0"19"0,0 0-65 16,0 0-44-16,0 0-21 0,0 0-16 0,0 0-21 16,0 0-14-16,0 0-8 0,0 0-5 15,0 0-7-15,0 0-9 0,0 0-6 0,3-4-9 0,-24 24-7 0,2 2-3 16,-2 0-6-16,0 2-7 0,3-2 1 0,-3 0 1 16,4-1-3-16,2-4 2 0,1-1-1 15,5-7-1-15,2-1 2 0,2-4 0 16,3-3-3-16,2 0-2 0,0-1 4 0,0-1-4 15,7-6 3-15,1-2-3 0,5-4-2 0,4-5-2 16,1-3-2-16,7 0 3 0,0 1-4 16,0 0 0-16,3 2-1 0,-2 1 2 0,1 1-1 15,-3 3 2-15,0 1-2 0,-3 1-5 0,-2 1 5 16,-1 3 1-16,-1 2 4 0,-3 2-3 0,-2 2-1 16,1 1-2-16,-1 0 0 0,-1 3 7 0,-2 2-5 15,-1 2 0-15,2 1-4 0,-3 1 2 0,-2 0 2 16,0 1 2-16,-3 3-1 0,-2-1-6 15,0 2 6-15,0 0 0 0,-2-1 4 0,-4 1-1 16,-1 1-1-16,-1-1 0 0,0 1 5 0,-2 0 6 16,-1-1-3-16,1 0 0 0,0-2-3 0,-2-1-1 15,3-1 0-15,-1 0 2 0,-1-3-2 16,3-1-5-16,0-1 6 0,0 0-3 0,1-3 0 16,-1 0 0-16,4-2-2 0,-1 1-3 0,0-1 2 15,2 0 0-15,-1 0-4 0,2 0 0 0,1-1-5 16,1-1-17-16,0 1-13 0,1-3-30 15,6 1-43-15,3-2-69 0,6 0-137 0,-2 2-540 16,-5 0-904-16</inkml:trace>
          <inkml:trace contextRef="#ctx0" brushRef="#br0" timeOffset="461375.7195">2696 10075 1185 0,'0'0'388'0,"0"0"-20"0,0 0-82 16,0 0-59-16,0 0-38 0,0 0-24 15,0 0-24-15,75-90-21 16,-67 85-22-16,0 3-20 0,-2 2-10 0,-4 1-4 0,-1 5 2 15,-1 4 4-15,-3 2-1 0,-6 5-7 0,-3 2-9 16,-3 3-9-16,-3 3-7 0,-2 1-9 16,-3 1-3-16,0 1-6 0,0 0-3 0,-2-1 0 15,3-3-4-15,0-3-2 0,5-4 0 0,3-4 3 16,4-5-5-16,4-3 1 0,1-2-1 0,4-3-7 16,1 0-11-16,2-7-19 0,6-4-27 0,6-5-41 15,6-4-54-15,5-4-91 0,5 0-177 0,-4 6-376 16,-8 6-877-16</inkml:trace>
          <inkml:trace contextRef="#ctx0" brushRef="#br0" timeOffset="462403.2801">3069 9956 2200 0,'0'0'612'0,"0"0"-428"15,0 0-17-15,0 0-50 0,0 0-26 0,0 0-9 16,-93-53-11-16,81 52-9 0,3 1-9 0,2 0-12 0,4 1-8 16,-2 3-13-16,5 2-9 0,0 1-3 15,6 4 0-15,3 1 1 16,6 1 1-16,2 0-1 0,5-3-3 0,3-3 2 16,2-3 2-16,2-3-2 0,2-1 2 0,1-1-3 15,1-4 2-15,2 0-1 0,0-2 0 16,-2-2-1-16,0 0-3 0,0-2 0 0,-2 0 1 0,-5 0 1 15,-3 3-1-15,-3-1-1 0,-5 2 0 16,-4 1 2-16,-3 1 5 0,-2 1 3 0,-5 1 3 16,-1 3 3-16,0-2 1 0,0 1-3 0,-3 1-4 15,-3 0-6-15,-3 0-4 0,-4 4-1 16,-2 3 0-16,-4 5-1 0,-2 2 2 0,-6 3 1 16,-1 4-3-16,-5 2 2 0,0 2 1 0,-3 2-2 15,0 1 0-15,-4 1-1 0,1 0 0 0,-1 0-2 16,-1 1 1-16,0-2-3 0,2-2-1 15,0-2 3-15,3-3 1 0,3-2 0 0,5-4-2 16,3-3 4-16,4-2-5 0,5-4 5 0,6-2 2 16,4-2-6-16,4-2 3 0,2 0-3 15,0-3 4-15,3-5-5 0,5-3 0 0,6-3-2 16,3-1-4-16,4-4 9 0,2 2 0 0,1 0 2 16,1 3-4-16,3 1-1 0,-2 2 0 0,1 3 2 15,-2 2 5-15,0 2-3 0,-1 3-3 0,-2 1 1 16,-2 3 1-16,1 2-3 0,0 1 4 0,1 2-3 15,-3 2-1-15,4-1 3 0,-1 0-1 16,-2 1-1-16,-1 0-2 0,-1-3 3 0,0 1 0 16,-3-1 4-16,1-1-3 0,-2-1-2 0,-3 0 3 15,2-1-3-15,-3-1 4 0,1 1-2 0,-4-2-1 16,0 1-2-16,-2 0 1 0,0-3 0 16,-3 1 0-16,-2 0 3 0,1-1-4 0,-1 0 2 15,0 0-2-15,0 0-2 0,0-1-13 0,0-2-20 16,0 0-30-16,-1-1-37 0,-1-2-34 15,-2 2-58-15,1-3-64 0,-2 0-153 0,3 0-344 16,-2 4-869-16</inkml:trace>
          <inkml:trace contextRef="#ctx0" brushRef="#br0" timeOffset="461578.8314">3014 9800 3156 0,'0'0'171'0,"0"0"0"16,0 0-60-16,0 0-27 0,0 0-15 0,0 0-8 15,0 0-15-15,0 0-12 0,0 0-7 16,0 0-14-16,0 0-6 0,0 0-5 0,0 0-4 15,0 0-3-15,-53-2-1 0,53 11-3 0,0 2-16 16,1-1-9-16,4 0-15 0,-2 1-26 0,5 2-30 16,-1-2-64-16,1 3-115 0,-1-4-348 15,-4-3-1070-15</inkml:trace>
          <inkml:trace contextRef="#ctx0" brushRef="#br0" timeOffset="462649.3171">3016 10110 2670 0,'0'0'248'0,"0"0"-3"0,0 0-85 0,0 0-55 16,0 0-36-16,0 0-12 0,0 0-6 0,0 0 3 15,0 0 11-15,0 0-11 0,98-50-5 0,-66 49-9 16,3 1-4-16,-2 0-6 0,1 2-8 16,-1 1-1-16,-3 2-12 0,-3-1 3 0,-2 1-1 15,-4 1-3-15,-2-2-2 0,-4 1-3 0,-1 0-3 16,-3-1 2-16,-2-1 3 0,-1 0-4 16,-3-2 0-16,0 0 0 0,-3 0-2 0,-1-1 0 15,-1 0-3-15,0 0-7 0,0 1-12 0,0 0-9 0,-1 0-17 16,0 0-21-16,-4 0-35 0,4 2-51 0,-2 0-87 15,1-1-195-15,0 0-797 0,2-1-431 0</inkml:trace>
          <inkml:trace contextRef="#ctx0" brushRef="#br0" timeOffset="459315.2275">855 10105 1619 0,'0'0'328'0,"0"0"-1"15,0 0-65-15,0 0-64 0,0 0-43 16,0 0-20-16,0 0-10 0,0 0-10 16,0 0-15-16,0 0-18 0,0 0-23 15,0 0-14-15,0 0-7 0,0 0-5 0,-11-27-6 0,-13 49-9 16,-3 1 0-16,0 2-6 0,-1 1 1 0,1 0-1 15,0 0-8-15,2-2 3 0,1-2 0 0,1-2 9 16,3-3-3-16,2-3 4 0,5-5-1 0,2-2-7 16,4-3 8-16,3-1-3 0,3-2-1 0,-1-1-3 15,2 0-1-15,0-3-4 0,0-2 0 0,3-4 4 16,5-3-11-16,0-1 1 0,6 0 1 16,0-2-1-16,1 1 4 0,1 1-1 0,0 2-4 15,-1 0 1-15,0 3 1 0,0 1 1 0,0 1-1 16,0 3-2-16,2 1 2 0,-1 1-1 0,5 1 4 15,-1 1-1-15,1 4-2 0,0 2 0 16,2 0-2-16,-2 3 4 0,-3 0-1 0,3 2 0 16,-4 0-3-16,1-2-1 0,-1 1 2 0,-2-2 2 15,-3-1 0-15,2 0-5 0,-3-1 3 0,-1-1 2 16,-1 0-1-16,-2-2 5 0,-1-1-5 16,-4-1-1-16,2 1 2 0,-2-2 2 0,-1-1-1 15,-1 0 1-15,0 0-2 0,0 0-4 0,0 0 7 16,0-1-1-16,0-2-2 0,-1-2-8 15,1 0-9-15,-2-1-16 0,2 1-19 0,0 0-27 16,0-1-41-16,2 2-48 0,3 0-57 0,1-3-62 16,1 3-100-16,2-2-176 0,-3 2-39 0,-1 0-678 15</inkml:trace>
          <inkml:trace contextRef="#ctx0" brushRef="#br0" timeOffset="460109.345">1250 10120 1135 0,'0'0'468'0,"0"0"-49"0,0 0-91 15,0 0-66-15,0 0-55 0,0 0-39 0,0 0-29 16,0 0-25-16,0 0-22 0,0 0-12 15,0 0-4-15,0 0-5 0,0 0-8 0,-2 14-11 16,-20 15-15-16,-2 5-7 0,-3 0-5 0,-2 3-7 16,-3 2-5-16,1 2-3 0,-1 2-2 0,1-2 0 15,1-1-3-15,5-4-2 0,1-3-1 0,3-7 1 16,4-7 2-16,4-5 5 0,2-4-3 16,3-3 2-16,4-4-4 0,2-1 0 0,0-2 0 15,2-3-2-15,4-7-2 0,3-4-4 0,3-6 3 31,6-4-4-31,3-5 5 0,3-1-1 0,2-1-2 0,1-1 2 16,4-1 2-16,1 0 0 0,1 0-1 16,-1 2 4-16,1 2-5 0,0 1 1 0,-3 3 1 0,-2 4-1 15,0 2-3-15,-2 2 1 0,-1 3 1 0,-1 2-3 0,-2 3 4 16,1 2 0-16,-2 2-1 0,-1 3 2 0,-2 1-2 16,-1 1 1-16,-2 2-4 0,-2 3 4 0,1 1-1 15,-2 1-2-15,-2 2 3 0,-1 0-3 16,0 2 0-16,-2 0 0 0,-1 0 2 0,-1 1-3 15,1 1 2-15,-4-2 0 0,0 0-2 0,0 0 2 16,0 0 3-16,-2-1-5 0,-3 0-1 0,-1-1 3 16,2-2-3-16,-3 1 5 0,-2 0 2 15,-2-1-5-15,1 0 2 0,-3-1-1 0,1-1 4 16,-2-1 1-16,0 0 5 0,0-2-1 0,-1-2 1 16,-1 2 0-16,0-2 5 0,0 0 3 15,0-2-2-15,1 0 5 0,0-2-6 0,1 1 4 16,0-1 1-16,2 2-1 0,0-2-4 0,2 2-3 15,-2-1-1-15,3 0-3 0,1 2 2 0,0-1-6 16,0 1-3-16,2 0 0 0,0 1 0 16,3 0 0-16,-1 0 0 15,2 0 0-15,1 0 0 0,0 0 0 0,1 0 0 16,0 0 0-16,0 0-30 0,2 0-16 0,4 2-18 16,0 4-27-16,5 0-52 0,3 0-102 0,-4-1-276 15,-2-1-1243-15</inkml:trace>
          <inkml:trace contextRef="#ctx0" brushRef="#br0" timeOffset="459563.5794">1147 10146 220 0,'0'0'837'15,"0"0"-378"-15,0 0-20 0,0 0-87 16,0 0-71-16,0 0-55 0,0 0-44 0,25-91-34 15,-24 84-28-15,2 3-13 0,-2 2-10 0,-1 1-13 16,0 1-16-16,-4 1-18 0,-3 5-16 16,-1 6-5-16,-4 4 5 0,-4 3-5 0,-4 2 2 15,0 2-6-15,-1 2-8 0,0 2 1 0,-1-1-5 16,0-1-5-16,3-1 1 0,0-1-5 16,3-3-2-16,1-1 2 0,1-4-2 0,4-2-1 15,0-4-1-15,4-1 2 0,1-4-2 0,2-1-2 16,0-2-12-16,3-1-21 0,0 0-17 0,6-4-19 15,5-3-23-15,4-2-30 16,4-3-45-16,3-1-49 0,1-2-41 0,1 1-54 16,-3 1-65-16,0 1-85 0,-1 0-41 0,-6 4 88 15,-5 2-404-15</inkml:trace>
          <inkml:trace contextRef="#ctx0" brushRef="#br0" timeOffset="530559.1576">2114 9655 154 0,'0'0'177'0,"0"0"-97"0,0 0 8 16,0 0 30-16,0 0 28 0,0 0 22 0,0 0 5 16,0 0-21-16,0 0-25 0,0 0-27 0,0 0-22 15,0 0-1-15,15-27 11 0,-27 42 13 16,1 3 12-16,-5 5 2 0,-3 3-11 0,-4 6-12 16,-1 4-17-16,-3 5-16 0,-1 3-12 0,-6 4-10 15,2 1-6-15,-1 2-3 0,-3 1 0 0,2-1 1 16,-3-2 4-16,0-1 7 0,0-3 3 15,-2 0 7-15,3-4 5 0,1-4 1 0,2-2-1 16,3-5-4-16,5-1-12 0,2-2-9 0,3-3-6 16,3 1-5-16,5-6-5 0,1-1-4 0,2-4 1 15,1-1-9-15,2-3-2 0,0-3 1 16,4-3-2-16,1 0 0 0,1-2 1 0,0-2 0 16,0 0-1-16,0 0 7 0,0 0 0 0,0 0-1 15,0 0 0-15,0 0-3 0,0 0-9 0,-1 0-13 16,1 0-20-16,-2 0-26 0,1-1-23 0,-1 1-10 15,2-1 0-15,0 0-4 0,-1 0-6 16,1-1-22-16,0-1-32 0,0 0-34 0,0-2-48 16,0 0-56-16,0-2-67 0,1 2 44 0,-1 1-454 15</inkml:trace>
        </inkml:traceGroup>
        <inkml:traceGroup>
          <inkml:annotationXML>
            <emma:emma xmlns:emma="http://www.w3.org/2003/04/emma" version="1.0">
              <emma:interpretation id="{6086C12A-CC97-45B0-93E4-D376F8BC26B0}" emma:medium="tactile" emma:mode="ink">
                <msink:context xmlns:msink="http://schemas.microsoft.com/ink/2010/main" type="inkWord" rotatedBoundingBox="19737,10082 24954,9888 24990,10852 19773,11046"/>
              </emma:interpretation>
              <emma:one-of disjunction-type="recognition" id="oneOf44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465608.4676">4420 9718 456 0,'0'0'176'0,"0"0"36"0,0 0 28 0,0 0-4 16,0 0-12-16,0 0-12 0,0 0-18 0,0 0-12 16,0 0-2-16,0 0-14 15,0 0-13-15,0 0-18 0,-41-91-16 16,41 84-15-16,-3 0-13 0,-1 2-13 0,3 1-11 0,-3 0-6 15,1 2-12-15,-1 1-3 0,1 1-13 0,1 0-8 16,-2 0-10-16,2 3 1 0,-1 3-1 16,0 2 0-16,1 3 7 0,2 1-4 0,0-1 1 15,0 2-4-15,6-1 0 0,2 0-8 0,2-1 0 16,4-1 2-16,1 0-6 0,4-2 4 16,3 0 0-16,2-2-3 0,3-1 3 0,-1-2-1 15,1-1 1-15,1-1-3 0,0-1 1 0,1 0-4 16,1-1 2-16,-1-3 0 0,1-1-2 0,1-3 3 15,0-2-3-15,2-1 6 0,-2-2-3 0,-1 1 1 16,1-2 1-16,-6 1-4 0,-2 1 1 0,-3 1 2 16,-4 1-1-16,-2 0-2 0,-2 3 6 15,-4 0 0-15,-3 2 8 0,-2 1 2 0,-2 0 4 16,-1 1-4-16,-1 1-4 0,-4-1 1 0,-2 2-4 16,-1-1-3-16,-2 1-1 0,-4 1-1 0,-2 0-6 15,-3 3 6-15,-1 3-1 0,-3 3-1 16,-2 1 7-16,-1 2-6 0,-3 3 2 0,1 2-3 15,0 1 2-15,-1 4-6 0,-3 0-1 0,0 2 3 16,-3 3-5-16,-3 1 4 0,0 4 2 0,-2-1 0 16,-2 1 0-16,-1 1 0 0,-1 0-1 15,0-1-1-15,1-2 2 0,0-2 0 0,3-4 0 16,1-1-1-16,4-4-1 0,5-3 2 0,7-5-2 16,5-2 4-16,4-3-3 0,6-3-2 0,2-1 3 15,5-2-1-15,0 0 2 0,1-5-5 0,1-3 0 16,5-3-1-16,2-3 1 0,1-2 6 15,3 0-5-15,2-1 1 0,-1 1-2 0,4 3 0 16,-2 0 1-16,-1 1 2 0,3 2-2 0,-4 3-5 16,1 0 5-16,-2 2-1 0,0 2-1 0,2 3 6 15,0 0-4-15,1 0-2 0,1 0 4 16,0 4-1-16,1 1-2 0,2 1 1 0,0-1 1 16,2 3-1-16,1 1 4 0,-2 1-2 0,3 1-5 15,-1 1-1-15,-2-1 1 0,-3 0 2 0,0 0 3 16,-2-1-4-16,1-1 4 0,-2-3-2 15,-1 1 1-15,-1-2 3 0,-1-1-4 0,-1-1 0 16,-2-1-1-16,0-1 9 0,-1 1-7 0,-2-1 0 16,-2 0-1-16,0 0-11 0,-2-1 12 15,0 0 0-15,-1 0 2 0,0 0-5 0,0 0 1 16,0 0-1-16,0-2-7 0,0-1 0 0,2 1-33 16,-2-3-26-16,0 1-31 0,1 0-47 0,-1-2-56 15,0 2-123-15,0 1-396 0,0 0-952 0</inkml:trace>
          <inkml:trace contextRef="#ctx0" brushRef="#br0" timeOffset="465912.2132">4255 9907 2533 0,'0'0'129'0,"0"0"-19"15,0 0-14-15,0 0-51 0,0 0-29 0,0 0-3 16,0 0 8-16,0 0 25 0,0 0 20 0,0 0 13 15,0 0 3-15,0 0-4 0,89-28-10 16,-65 33-12-16,1 1-5 0,0 0-15 0,1 1-8 16,-1 0-2-16,-1 0-5 0,-3-2 0 0,-1 1 1 15,-1-1-4-15,0-1-1 0,-4-2 6 16,0-1-2-16,-1-1 2 0,-2 0-1 0,-2 0-4 16,0-1-2-16,-4 0 0 0,0-2 0 0,-2 0-5 15,1 0 2-15,-2 0-3 0,0 1-2 16,-2 0-1-16,1 0-5 0,-1 0-5 0,-1 1-11 0,0 1-15 15,1-1-27-15,3 1-34 0,1 0-45 0,1 2-78 0,2 4-147 16,-1 0-428-16,-3-3-884 0</inkml:trace>
          <inkml:trace contextRef="#ctx0" brushRef="#br0" timeOffset="466770.2799">5128 9857 21 0,'0'0'651'0,"0"0"-422"15,0 0 43-15,0 0-1 0,0 0-17 0,0 0-11 16,0 0-23-16,0 0-24 0,76-88-14 16,-68 80-17-16,-3 1-20 0,-2 3-13 0,0 1-23 15,-3 2-18-15,0 1-19 0,-2 0-20 0,-3 4-15 0,-5 5-7 16,-4 4-3-16,-4 4 1 0,-5 6 4 0,-4 3-1 15,-4 3-1-15,-3 2-6 16,-3 2-2-16,-2 0-2 0,0-1-1 0,1-1 7 16,2-5 2-16,3-3 1 0,5-4 0 0,4-3-2 0,6-4-2 15,3-3-5-15,5-2-4 0,4-3-7 16,3-2-4-16,3-2 1 0,0 0-1 0,3-7-1 16,5-3-2-16,6-6-4 0,5-2-2 0,3-4 0 0,3-2 4 15,5 1 0-15,0-3-1 0,0 0 3 16,2 0-3-16,-1-1 1 0,1 1 2 0,-3 2 0 15,0 1-2-15,-3 3-1 0,-2 0 2 0,-4 4-6 16,1 1 8-16,-5 2-3 0,-1 2 0 16,-3 2 2-16,-2 3 0 0,-4 0 2 0,0 5-2 15,-2 0-1-15,-3 1 0 0,2 1 0 0,-3 5 3 16,0 2 3-16,0 5 3 0,-1 4 4 0,-3 3 2 16,-2 4-1-16,-2 1-3 0,-1 2 0 15,-1 1-1-15,-1 0 2 0,2 2-2 0,-2-2-5 16,1-1-2-16,2-2-4 0,3-3 4 0,-1 0 0 15,2-5-2-15,2-2 0 0,0-1-3 0,2-3 1 16,0-1 1-16,0 0 1 0,0-3-4 0,0 1 3 16,0-2-3-16,0-1-1 0,0-3 0 0,0 1-5 15,2-1-5-15,-1-2 0 0,-1 0-5 16,0 0-4-16,1 0-4 0,-1 0-10 0,0 0-10 16,0 0-9-16,0 0-8 0,0 0-13 0,0 0-18 15,0-3-25-15,0-1-29 0,0-2-38 16,-1 0-50-16,-2-2-71 0,-2 0-140 0,1-1-121 15,-2 2 65-15,2 1-494 0</inkml:trace>
          <inkml:trace contextRef="#ctx0" brushRef="#br0" timeOffset="466989.4365">4983 10061 83 0,'0'0'700'0,"0"0"-325"0,0 0 46 15,0 0-36-15,0 0-60 0,-91-62-56 0,83 56-55 16,3-1-40-16,2 0-26 0,3 0-28 0,0-1-22 16,6 0-15-16,4 0-14 0,4-1-4 0,5 1-7 15,3 1-11-15,4 1-9 0,4 2-4 16,0-1-5-16,0 1-3 0,-1 2-1 0,-1 0-3 15,0 1-5-15,-2-1 1 0,-4 2-4 0,-1 0-1 16,-2 0-3-16,-2 0-4 0,-4 0-2 0,-1 0-2 16,-3 0-1-16,-3 0-3 0,1 0 4 0,-4 0-1 15,1 0 0-15,-3 0 1 0,1 0-4 0,-2 0 2 16,0 0-4-16,0 0-6 0,0 0-13 16,0 0-30-16,0 0-28 0,2 2-41 0,4-1-72 15,-1 1-163-15,-1 0-1369 0</inkml:trace>
          <inkml:trace contextRef="#ctx0" brushRef="#br0" timeOffset="467755.6963">5825 9809 2067 0,'0'0'89'0,"0"0"-16"0,0 0-6 0,0 0 13 16,0 0 32-16,0 0 29 0,0 0 5 0,0 0-6 15,0 0-14-15,0 0-9 16,88-79-13-16,-81 72-10 0,0 1-5 0,-6 3-10 16,1-1-9-16,-2 2-10 0,-1 0-19 0,-6 1-7 15,-2-1-7-15,-5 2-5 0,-3 0-9 0,-6 4 1 16,-3 3-2-16,-5 2 0 0,-3 2 11 15,-1 1-4-15,0 1-2 0,-1 0 0 0,4 0-3 16,0 0 2-16,3 1-1 0,3-1-3 0,3 0-7 16,5-4 1-16,3 1-3 0,6-2 1 0,-1-2 2 15,5-1-4-15,4-1-2 0,1 0 0 16,0 0 0-16,3 2 0 0,7-2 4 0,1 3-3 16,4 1 0-16,4-1 2 0,1 1-2 0,3 0 1 15,0 1-1-15,0 1 1 0,-1 0 0 0,-3 0 1 0,-1 1-3 16,-4-1-1-16,-1 0 2 0,-2 0-2 0,-2 1 4 15,-1 0-1-15,-1-1-3 0,-3 1 2 16,0-1 1-16,-1-1-1 0,0 0 2 0,-3-1-3 16,0-1-2-16,0-1 4 0,-5 0 1 0,0-2 3 15,-4 0-2-15,-2-1 1 0,-3 0 2 0,-1-2-1 16,-2 0 6-16,-5-1-2 0,0 0 1 16,-2 0 2-16,0-2-13 0,-1-2 0 0,-2-1 0 15,3 0 0-15,1-1 0 0,-2 0 0 0,3 1 0 16,-1-2 0-16,3 1 0 0,1 0 0 15,1 1 0-15,2-1 0 0,2 0 0 0,2 0 0 0,1 1 0 16,2-1 0-16,1 2 0 0,0-2 0 16,2 2 0-16,2 0 0 0,0 0 0 0,3 2 0 15,-1-1 0-15,1 1 0 0,0 1 0 0,1 0 0 16,0 1 0-16,1-1 0 0,3 1 0 0,3 0 0 16,4 0 0-16,5 2-34 0,4 4-87 0,5-1-58 15,6 1-101-15,-6 1-476 0,-8-4-1019 0</inkml:trace>
          <inkml:trace contextRef="#ctx0" brushRef="#br0" timeOffset="468428.3652">5983 9843 2449 0,'0'0'200'0,"0"0"-6"16,0 0-44-16,0 0-32 0,44-94-12 0,-30 82-7 15,-2 0-9-15,0 4-8 0,-4 3-16 0,-1 2-11 16,-2 3-12-16,-2 0-8 0,-3 3-7 16,0 6 12-16,0 5 4 0,-3 4-4 0,-5 4 6 0,-2 5-18 15,-3 3-3-15,-4 3-5 0,-2 2-9 0,-4 1 2 16,-5 1-6-16,-2 2 0 0,1-3-3 0,-1-1 4 15,0-4-2-15,2-4 0 0,2-2 6 0,3-5-2 16,4-3 4-16,4-5-2 0,3-2 3 16,3-4-6-16,4-3-6 0,2-1-3 0,2-2 0 15,1-1 0-15,1-6 0 0,5-4 0 0,2-4 0 16,4-6 0-16,2-1 0 0,3 0 0 16,1 0 0-16,2 1 0 0,0 2 0 0,1 1 0 15,-2 1 0-15,0 4 0 0,0 1 0 0,-1 3 0 16,-2 2 0-16,-1 4 0 0,-2 2 0 15,-1 1 0-15,2 0 0 0,-2 4 0 0,0 1 0 0,2 1 0 0,-2 2 0 16,3 1 0-16,0 1 0 0,3 1 0 0,-2 0 0 16,5 2 0-16,-3-1 0 0,2 1 0 15,-2-2 0-15,0 1 0 0,0-3 0 0,-2 0 0 16,0-1 0-16,-1-1 0 0,-1-1 0 0,-2-1 0 16,0-1 0-16,-3 1 0 0,-2-2 0 0,0-2 0 15,-3 1 0-15,-1-1 0 0,-1-1 0 16,-1 0 0-16,0 0 0 0,-1 0 0 0,0 0 0 15,0-2-23-15,1-1-32 0,-1-4-30 0,1 0-37 16,0-1-58-16,1-1-82 0,-1 2-247 0,1 2-1219 16</inkml:trace>
          <inkml:trace contextRef="#ctx0" brushRef="#br0" timeOffset="468959.9363">6003 9863 2662 0,'0'0'286'0,"0"0"-80"0,0 0-68 15,0 0-33-15,0 0-14 0,0 0-5 0,0 0-8 16,111-44 0-16,-77 36-19 0,-2 2-5 16,2 0-8-16,-1 2-8 0,-2 1-5 0,-4 2-7 15,-1 1-8-15,-3 0-11 0,-4 0 4 0,-1 0-6 16,-5 3-3-16,-1 0-3 0,-4 0-1 0,0 0 3 15,-1 0 1-15,-2 1 7 0,-1-1-10 16,-1 2-2-16,-1-1-2 0,-2 0-4 0,0 2-12 16,0 0-14-16,0 2-21 0,-2 0-26 0,-1 1-31 15,1 0-57-15,0 1-121 0,0-2-479 16,2-2-952-16</inkml:trace>
          <inkml:trace contextRef="#ctx0" brushRef="#br0" timeOffset="468741.2331">6079 9776 2196 0,'0'0'152'0,"0"0"-11"16,0 0-7-16,0 0-25 0,0 0-1 0,0 0 19 15,0 0 3-15,0 0-6 0,0 0-7 16,0 0-11-16,0 0-10 0,0 0-14 0,0 0-13 16,0 0-12-16,-46-68-12 0,67 67 0 0,5 1-6 15,4 0-6-15,2 0-5 0,1 3-5 0,2 0-7 16,-1 0 0-1,-1 1 1-15,-1-1-6 0,-2 2-2 0,-4-2-5 16,-4 1-4-16,-1-2 0 0,-2 0 2 0,-5 0 0 16,0-1-2-16,-4-1 2 0,-2 0-2 0,-1 0 1 15,-3 0-2-15,-2 0-1 0,-2 0-4 0,0 0-8 0,0 0-16 0,0-1-30 16,-4-1-38-16,-3 1-44 0,-3 1-52 16,-5 0-73-16,-3 3-150 0,3 0-333 0,5 0-878 0</inkml:trace>
          <inkml:trace contextRef="#ctx0" brushRef="#br0" timeOffset="470221.3422">6726 9737 2825 0,'0'0'251'16,"0"0"-58"-16,0 0-61 0,0 0-35 15,94-65-12-15,-66 56-12 0,-2 3-5 0,2 2-7 16,-4 1-12-16,-2 3-8 0,-5 0-10 0,0 3-7 16,-4 2-8-16,-2 2-1 0,-5 3-7 0,-1 1-2 15,-4 2 2-15,-1 1-3 0,-6 3 2 16,-3 0-5-16,-2 2 4 0,-7 0-7 0,0-1 0 16,-4 1 4-16,-4-1-2 0,-1-2 2 0,-3-1 0 15,4-1-1-15,-2-3-3 0,4-2 3 0,2-1 0 16,1-4-2-16,5-2 3 0,5-1-3 15,2-1 1-15,3 0 4 0,0-1 3 0,5-2 0 16,1-1-3-16,0-1-2 0,0-2-1 0,5 1 0 16,3-2 2-16,3-1-1 0,2 2-3 0,3 0 1 15,1 1 2-15,4 2 0 0,-2 1 0 0,2 2 2 16,1 1-3-16,-2 0-1 0,-1 1 2 16,2 4-7-16,-4 0 3 0,-2 1-1 0,-1 1 1 15,-4 2-1-15,1 1 4 0,-2 1 0 0,-2 0-4 16,-1 2 10-16,-2 1-7 0,1 1 2 0,-4 1-2 15,-1 0-4-15,0-2 3 0,-6 0-2 16,0 1 1-16,-3-2 0 0,-1 0 0 0,-3 0 4 16,-3-1 0-16,-4-1 1 0,0-2 0 0,-1-1-4 15,-2-2 3-15,1-1-3 0,-1-4 0 16,1-1 0-16,0 0 0 0,-1-1 0 0,-1-4 0 16,1 0 0-16,0 0 0 0,1-1 0 0,0 0 0 15,4-1 0-15,-1 1 0 0,1-1 0 16,2 0 0-16,0 1 0 0,1-1 0 15,0 1 0-15,1 0 0 0,4 1 0 0,-1-1 0 0,2 4 0 0,2-2 0 16,2 1 0-16,1 1 0 0,2 0 0 0,0 1 0 16,2 0 0-16,2 1 0 0,6 0 0 15,5 0 0-15,7 1-76 0,8 2-85 0,5 0-103 16,-3 1-530-16,-9-2-1006 0</inkml:trace>
          <inkml:trace contextRef="#ctx0" brushRef="#br0" timeOffset="469626.5721">6797 9770 2065 0,'0'0'276'0,"0"0"-31"16,0 0-56-16,0 0-35 0,0 0-23 0,0 0-20 0,0 0-20 16,92-68-15-16,-88 69-6 0,-4 6 2 0,0 4 6 15,-6 6-4 1,-2 3-7-16,-6 3-14 0,-1 3-14 0,-1 3-5 16,-5-2-8-16,2 2-4 0,-3 0-7 0,-2 2-1 0,-2-3-7 15,2-2-2-15,1-3 0 0,0-2-5 16,1-5-2-16,4-1-3 0,0-2-7 0,3-4-16 15,3-1-19-15,2-3-30 0,4-3-34 0,2-2-55 16,4-2-79-16,2-6-130 0,3 1-343 0,-1 1-904 16</inkml:trace>
          <inkml:trace contextRef="#ctx0" brushRef="#br0" timeOffset="470892.4511">7237 9751 1919 0,'0'0'368'0,"0"0"-143"0,0 0-49 16,0 0-46-16,0 0-30 0,0 0-24 0,0 0-7 16,0 0 4-16,0 0 6 0,0 0 9 15,0 0 3-15,0 0-14 0,0 0-9 0,0 0-13 16,-52 76-8-16,29-51-8 0,-4 2-11 0,-1 1-5 16,-2 0-6-16,-1 1-3 0,1-2-7 0,1-2 4 15,5-2 0-15,2-7 4 0,7-1 7 0,2-5-4 16,5-5 0-16,4-2-5 0,0-3 3 15,4 0-5-15,0-1 1 0,6-6-5 0,1-6-6 16,3-3 2-16,4-2-1 0,3-2 1 0,2-2-3 16,0 0 0-16,2-2-1 0,2 0 0 0,0 1 4 15,0 0-2-15,-2 3 1 0,-3 0-1 16,1 3 0-16,-3 0 4 0,-1 4 1 0,-4 3 3 16,0 1 1-16,-2 3-1 0,-2 2-2 0,-3 1 0 15,2 2-5-15,-2 1-2 0,0 2 2 16,3 4 1-16,-1 1-2 0,1 5 2 0,0 4 0 15,0 3 0-15,0 2 10 0,-3 4-5 0,2 2 1 16,-3 2-1-16,1 2-2 0,-1-1 1 0,-2 1 0 16,3-3-1-16,-2-3-10 0,3-3 6 15,-2-3 1-15,3-2-1 0,-2-5 4 0,1 0-6 0,0-3 0 16,-1-1-2-16,2-2 7 0,-1-2-3 0,-1-1 2 16,2-2-2-16,0-1-4 0,-3 0 4 0,4-5 1 15,1-3-3 1,1-1 0-16,2-2 0 0,-1-3 0 0,1-1 0 0,0-1 0 15,2-3 0-15,-1-3 0 0,2-1 0 16,1-3 0-16,0-1 0 0,0 1 0 0,-1 0 0 16,0 1 0-16,-3 3 0 0,3 2 0 0,-4 0 0 15,2 3 0-15,-3 0 0 0,0 1 0 0,-1 3 0 16,0 1 0-16,-2 1 0 0,1 2 0 0,-6 3 0 16,3 1 0-16,-3 3 0 0,-1 1 0 15,0 1 0-15,0 0 0 0,-2 1 0 0,-3 5 0 16,-3 2 0-16,-4 6 0 0,-3 2 0 0,-2 2 0 15,0 4 0-15,-4 0 0 0,-1 2 0 0,1 3 0 16,0 1 0-16,-5 2 0 0,2 0 0 0,1 2 0 16,-1-3 0-16,2-3 0 0,6-5 0 15,1-3 0-15,5-5 0 0,2-3 0 0,3-2 0 16,0-2 0-16,3-3 0 0,2 0 0 0,0-2 0 16,0-1 0-16,1 0 0 0,6-4 0 0,3-3 0 15,3-2 0-15,7-3-10 0,2-1-92 16,3-2-43-16,3 3-68 0,-2-1-101 0,-3 5-364 15,-8 2-1052-15</inkml:trace>
          <inkml:trace contextRef="#ctx0" brushRef="#br0" timeOffset="471174.3459">7800 9755 2913 0,'0'0'143'0,"0"0"-30"0,0 0-33 16,0 0-10-16,0 0-3 0,0 0-1 0,0 0 4 15,0 0 2-15,0 0 0 0,0 0-7 16,0 0-7-16,0 0-15 0,0 0-13 0,11-53-3 16,-19 65-8-16,-2 6 4 0,-5 5 7 0,-5 4 3 15,0 3-5-15,-2 1-3 0,-2 1-2 0,-1 1-9 16,1 1-3-16,-1-1-11 0,-2 0 0 0,2-1 0 16,0-1 0-16,1-4 0 0,3-3 0 0,1-4 0 0,5-3 0 0,4-4 0 0,1-4 0 15,4-2 0-15,1-4 0 0,3-2 0 31,2-1 0-31,0 0 0 0,8-6-27 0,3-4-47 0,9-4-30 16,4-2-29-16,6-2-53 0,3-1-67 0,3 1-155 0,-9 5-361 16,-9 5-877-16</inkml:trace>
          <inkml:trace contextRef="#ctx0" brushRef="#br0" timeOffset="471857.9128">7998 9739 2643 0,'0'0'418'0,"0"0"-204"0,0 0-69 16,0 0-25-16,0 0-24 0,0 0-11 0,0 0-5 15,0 0-11-15,0 0-1 0,0 0-12 16,0 0-14-16,0 0-12 0,0 0-1 0,0 0-29 16,-31-7 0-16,9 33 0 0,-2 3 0 0,-1 5 0 15,0-1 0-15,-3 4 0 0,1 1 0 0,-2 1 0 16,-1-1 0-16,1-2 0 0,4-2 0 16,1-4 0-16,3-6 0 0,7-3 0 0,4-8 0 15,3-1 0-15,0-5 0 0,6-3 0 0,-1-1 0 16,1-1-19-16,1-2-28 15,0 0-1-15,1-1-3 0,2-5 5 16,4-3 8-16,0-3 2 0,2-3 8 0,-1-1 7 16,3-1 5-16,-2 0 3 0,-1-1 9 0,-2 1 2 0,1-1 2 15,-2 2 6-15,1 1 2 0,1 1 7 0,-1 2 8 0,-2 0 7 16,3 3 0-16,-2-1 1 0,1 2 1 0,0 0-9 16,4 1 0-16,1-1-5 0,3 1-1 0,3 1 2 15,3 0 3-15,1 2 1 0,3 1-4 16,0 0 2-16,1 3-12 0,2 0-9 0,-2 0 0 15,0 2 0-15,1 1 0 0,-3 2 0 0,-5 1 0 16,3-1 0-16,-4 2 0 0,0 0 0 16,1 0 0-16,-2 0 0 0,-1 0 0 0,-5-2 0 15,2 0 0-15,-3 0 0 0,-2-1 0 0,-3 0 0 16,2-1 0-16,-5 0 0 0,3 0-13 0,-2 0-43 16,-2-1-13-16,1 0-16 0,0-2-13 15,2 0-9-15,-1 0-23 0,0-4-23 0,3-3-24 16,2-3-5-16,2-4 27 0,2-3 45 0,3-2 51 15,0-2 38-15,2 0 18 0,-1 1 12 0,1 0 23 16,-1 1 29-16,-1-2 33 0,0 3 24 0,-4 3 12 16,-3 1 0-16,0 3-4 15,-5 3-11-15,2 3-15 0,-3 1-12 16,-1 2-20-16,0 2-12 0,-2 0-15 0,-5 6-10 16,-4 4-4-16,-4 5 2 0,-4 3 8 0,-7 6 0 15,-1 4 0-15,-4 2-8 0,-4 3-6 0,2 4-23 16,-3 5 0-16,-3 1 0 0,-1 3 0 15,2-1 0-15,0-3 0 0,4-1 0 0,6-8 0 16,2-3 0-16,8-4 0 0,3-5 0 0,2-2 0 16,3-3 0-16,2-2 0 0,2-3 0 0,0-1 0 15,5-5 0-15,-1 1 0 0,1-3 0 0,1-1 0 16,0 0 0-16,0-1 0 0,2 1-46 0,1-1-55 16,4 0-67-16,-1 0-148 0,-1 0-1500 0</inkml:trace>
          <inkml:trace contextRef="#ctx0" brushRef="#br0" timeOffset="540199.9965">8768 9672 0 0,'0'0'107'0,"0"0"-51"0,0 0 1 0,0 0 14 16,0 0 29-16,0 0 43 0,0 0 31 0,0 0 17 16,0 0-5-16,0 0-15 0,0 0-20 15,0 0-17-15,30-17-18 0,-29 17-17 0,-1 0-14 16,0 0-10-16,1 0 1 0,-1 0-8 0,0 0 1 15,0 0-2-15,0 0-8 0,0 0-2 0,0 0-8 16,0 0-9-16,0 0-9 0,-1 0-7 0,-1 0-4 16,-2 0 1-16,1 1 2 0,-2 1 0 15,-1 0-2-15,2 1 0 0,-2-1 2 0,0 2 1 16,-1-1 3-16,2-1 0 0,-2 1-1 0,0 0-1 16,0 1-2-16,-1 0-3 0,0 1-2 15,0-1-1-15,-3 2 1 0,1 1 0 0,1 0-1 16,-2 1-2-16,2 0-2 0,0 0 0 0,-1-1 0 15,0 1 2-15,2 0-2 0,0-1 2 0,0 0 1 16,1 0 0-16,0-1 2 0,3 1-3 16,-3 0-2-16,1 0-2 0,-1 2 1 0,0-3 2 15,3 2 3-15,-2 0-1 0,0 1-2 0,-1 0 1 16,2 0-2-16,0 1-1 0,-1-1 2 16,-1 2-4-16,3-1-2 0,-1 1 1 0,-2-1 1 15,4 1-1-15,-1-1-1 0,1 0-2 0,-1 0-3 16,2 1 2-16,0 1 2 0,-1-1-2 0,2 1 0 15,0 0-2-15,0-1-1 0,1-1 2 16,-1 1-2-16,1-1 1 0,0-1 3 0,0-1 3 16,0 0 6-16,0-2 2 0,1 1-1 0,-1-1-2 15,1 0-1-15,0-1-4 0,1-2 2 0,0 2 2 16,0-1-4-16,0-1 5 0,-2 0 0 16,3-2 1-16,-2 2 0 0,0-2-2 0,-1 1-3 15,0-1 3-15,1-1 3 0,-1 2-2 0,0-2 1 16,0 1-1-16,0 0-5 0,0-1 4 0,0 1 3 15,0 0-1-15,0 0-5 0,0 1 3 0,-2 0-4 16,-2 0 0-16,3-1 5 0,-2 2-11 16,0 0-4-16,1 0-7 0,0-1-14 0,-3 0-29 15,4-1-44-15,0-1-90 0,1 0-170 0,0 0-422 16,0 0-889-16</inkml:trace>
          <inkml:trace contextRef="#ctx0" brushRef="#br0" timeOffset="541395.3092">8868 9822 1308 0,'0'0'263'0,"0"0"-50"15,0 0-24-15,0 0-26 0,0 0-18 16,0 0-8-16,0 0-14 0,0 0-16 15,0 0-17-15,0 0-15 0,0 0-11 0,0 0-8 16,0 0-3-16,0 0-6 0,-29 31-4 0,15-15-4 0,2 1-3 0,-4 1-3 16,1 0-2-16,0 0-3 0,-1-1-4 15,2-1-3-15,-1 0-4 0,2-4-4 0,0 0 2 16,4-3 2-16,0-1 4 0,2-3 0 0,4-1-1 16,-1-2-7-16,3 0 0 0,1-2-2 15,0 0-1-15,0 0-4 0,0 0-2 0,2-1-1 16,4-3-1-16,1-1 3 0,4-3-1 0,3-2-2 15,5-1-2-15,-1-1 0 0,2 0-1 0,-2-1 3 16,3 1 2-16,0-1-5 0,-1 0 1 16,1 1 0-16,-4 0 1 0,3 1 5 0,-2 3-1 15,0-1 1-15,-1 2-1 0,-2 0 5 0,0 0 3 16,-2 1 0-16,0 0 5 0,1 2-8 0,-1 0-3 16,-1-1 2-16,2 3-3 0,-3 0-2 0,0 1-2 15,-4 1-1-15,-1 0-2 0,-2 0 5 16,0 1 0-16,-1 2-2 0,-3 2 2 0,2 0 3 15,-2 1 0-15,0 2 2 0,0 1-2 0,0 1-1 16,0 0-2-16,-3 1-1 0,-2 0 4 0,1 0-3 16,-3 0 2-16,1 0-1 0,-2-1 1 15,-1-1-1-15,1 0-1 0,-4 0 0 16,3-2-2-16,1 1 3 0,-1-1-1 0,0 0 2 16,0 0-1-16,-1 1-3 0,0-1 0 0,-1 0 2 15,1 0 1-15,-3 0-2 0,2 1 0 16,-2-1-3-16,3 0-1 0,0 0 4 0,2 1 0 15,1-2-1-15,1 1-2 0,0 1 2 0,0-1-2 16,2 0 3-16,-1 0 5 0,4-1-10 16,-1 1 2-16,2-1 0 0,0-2-1 0,2 0-1 15,4-2 1-15,2 0 1 0,1 0-3 0,2-2 9 16,2 0-2-16,2 0 0 0,0-1 4 0,0-2-6 16,-1 1 3-16,-1-1-2 0,-1 1 0 15,-2 0-2-15,-1 0-1 0,-3 0 5 0,-1 1-2 16,0 0 4-16,-3 1 3 0,-1 0-2 0,-1 0 6 15,0 0 1-15,0 0 0 0,0 0 1 0,0 0 0 16,0 1-5-16,-3 2-2 0,0-1-3 0,-1 3-6 16,0-1 1-16,1 0 0 0,-3 1 0 0,2 0-4 15,0 0-12-15,2-2-18 0,1-1-36 16,1 0-49-16,0-2-77 0,3 0-162 0,3 0-517 16,-3 0-838-16</inkml:trace>
          <inkml:trace contextRef="#ctx0" brushRef="#br0" timeOffset="541906.1988">9197 9644 852 0,'0'0'253'0,"0"0"-20"16,0 0-15-16,0 0-29 0,0 0-19 0,0 0-5 15,0 0-14-15,0 0-2 0,0 0-17 0,0 0-19 16,0 0-30-16,0 0-30 0,0 0-16 16,0 0-2-16,-5-18 7 0,10 24 5 0,1 3 3 0,2 1-9 0,0 2 9 15,0 3 0-15,-1-1-6 0,-1 0 3 0,-1 0-26 16,0 0-3-16,-2 2-5 16,1 2-7-16,-3 3 6 0,2 2-9 0,-2 10 0 15,-1 5 1-15,-4 3-2 0,-3 1 5 0,1-8-15 16,1-5 2-1,1-7 22-15,-2 0-6 0,2-1 25 0,-2-2 8 16,-1 0-23-16,-1-1 15 0,1-2-5 0,-2 1-2 0,-1-3 5 16,-1 2-3-16,1-3 6 0,-2 0 2 0,1 0-3 15,-2-1 1-15,3-1-6 0,-1 0-6 0,1-1-5 16,1-1-2-16,-2 0 1 0,1 0-2 16,0-2-4-16,1 2-3 0,1-4-4 0,1 1-1 15,0 0 0-15,0-1-3 0,1-1-6 0,3 1-15 16,-2 0-20-16,2 0-25 0,-1-2-42 15,2-1-56-15,1 0-115 0,1-1-297 0,0 0-1124 0</inkml:trace>
        </inkml:traceGroup>
      </inkml:traceGroup>
    </inkml:traceGroup>
    <inkml:traceGroup>
      <inkml:annotationXML>
        <emma:emma xmlns:emma="http://www.w3.org/2003/04/emma" version="1.0">
          <emma:interpretation id="{74A30D69-9569-4FE1-8E7E-27B60F04FDCB}" emma:medium="tactile" emma:mode="ink">
            <msink:context xmlns:msink="http://schemas.microsoft.com/ink/2010/main" type="paragraph" rotatedBoundingBox="15221,11032 23703,10815 23726,11702 15244,119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706BA7-997D-42F5-AA98-91F8927C0ECE}" emma:medium="tactile" emma:mode="ink">
              <msink:context xmlns:msink="http://schemas.microsoft.com/ink/2010/main" type="line" rotatedBoundingBox="15221,11032 23703,10815 23726,11702 15244,11919"/>
            </emma:interpretation>
          </emma:emma>
        </inkml:annotationXML>
        <inkml:traceGroup>
          <inkml:annotationXML>
            <emma:emma xmlns:emma="http://www.w3.org/2003/04/emma" version="1.0">
              <emma:interpretation id="{966C23C3-E042-4220-9DA4-B93EBE67ADC2}" emma:medium="tactile" emma:mode="ink">
                <msink:context xmlns:msink="http://schemas.microsoft.com/ink/2010/main" type="inkWord" rotatedBoundingBox="15227,11262 16404,11232 16415,11654 15238,11684"/>
              </emma:interpretation>
              <emma:one-of disjunction-type="recognition" id="oneOf45">
                <emma:interpretation id="interp77" emma:lang="" emma:confidence="0">
                  <emma:literal>201</emma:literal>
                </emma:interpretation>
                <emma:interpretation id="interp78" emma:lang="" emma:confidence="0">
                  <emma:literal>Lot</emma:literal>
                </emma:interpretation>
                <emma:interpretation id="interp79" emma:lang="" emma:confidence="0">
                  <emma:literal>Lol</emma:literal>
                </emma:interpretation>
                <emma:interpretation id="interp80" emma:lang="" emma:confidence="0">
                  <emma:literal>hot</emma:literal>
                </emma:interpretation>
                <emma:interpretation id="interp81" emma:lang="" emma:confidence="0">
                  <emma:literal>401</emma:literal>
                </emma:interpretation>
              </emma:one-of>
            </emma:emma>
          </inkml:annotationXML>
          <inkml:trace contextRef="#ctx0" brushRef="#br0" timeOffset="476010.7353">-6 10827 1444 0,'0'0'203'0,"0"0"-26"0,0 0-69 16,0 0-24-16,0 0 6 0,0 0 28 0,0 0 23 15,0 0 15-15,89-51 8 0,-84 49-7 0,-4 2-13 16,-1 0-20-16,0 0-22 0,-3 4-19 0,-2 2-23 16,-5 4-7-16,-2 0-13 0,-7 4-9 0,-1 0-5 15,-7 3-9-15,0 0-3 0,-4 2-4 16,-3 0 3-16,1 0 0 0,-4 1 2 0,2-2 1 15,0 0-2-15,-2-2 6 0,6-2 3 0,0-2 2 16,4-2-4-16,3-2 1 0,3-3-4 0,3-2 1 16,4-2 5-16,2-1-5 0,4-1-2 0,1-3-3 0,4-2-2 15,1 0-4-15,2-3 0 0,3-1-4 16,3-2-4-16,5 0 4 0,3 0-1 0,2 0 2 0,1 2 0 16,3 1 0-1,0 1-3-15,2 4 2 0,1 3 3 0,-2 1-2 16,1 1 1-16,-3 6 1 0,2 2-1 0,-5 2 1 15,0 0 1-15,-1 3 0 0,-1-1-3 0,-2 3-1 16,-1-1 2-16,-1 1-2 0,0 0 0 0,-2-2 1 16,0 0-1-16,-1-2 4 0,0 1-2 15,-2-3-5-15,1-1 0 0,-4 1-1 0,2-2 0 16,-2-1 3-16,-1 0-1 0,2-1-1 0,-3-1-4 16,0-1 4-16,0-2-3 0,0-2-9 15,0 1-11-15,0-1-22 0,0 0-26 0,0 0-30 16,0 0-37-16,4-1-50 0,4-2-76 0,0-1-143 15,0-2-343-15,-1 3-863 0</inkml:trace>
          <inkml:trace contextRef="#ctx0" brushRef="#br0" timeOffset="476460.2985">231 10926 1373 0,'0'0'969'0,"0"0"-723"0,0 0-29 0,0 0-63 15,0 0-29-15,0 0-1 0,0 0-9 16,0 0-6-16,0 0-10 0,0 0-9 0,0 0-25 15,0 0-13-15,0 0-7 0,-28-50-20 0,11 59 5 16,-1 4-4-16,0 0-4 0,-3 2-3 0,1 2 2 16,1 0-2-16,-3 0-3 0,3 1 5 15,-1 0-8-15,3 1-3 0,1-1 1 0,3 1-6 16,5-2-1-16,1-2-3 0,5-1 0 0,2-1-2 16,0-1 0-16,7-3 2 0,3 0 0 0,1-2 2 15,5-2 0-15,2-2-1 0,2-2-4 16,1-1 0-16,1-3 4 0,1-3-2 0,1-1 1 0,0-2 3 15,-1 0-6-15,-2-2 2 0,0-1 3 0,-2 1 0 16,-2-2-3-16,-1 0 0 0,-5-2-2 0,0 0-7 16,-3 0 9-16,-2 1 1 0,-2 0-2 0,0-1 6 0,-2 3 0 15,-2-1 1-15,0 2 4 0,-4 2 4 0,0-1-8 16,-3 2 0-16,-1 0 6 0,0 2-14 0,-3 0 4 16,1 4-2-16,-2 0 0 0,-2 2 0 0,1 0 0 15,-3 0 0-15,1 4 0 0,-1 2 0 16,-1 0 0-16,1 2 0 0,0 0 0 0,0 0 0 15,1 1 0-15,1 0 0 0,1 0 0 0,0 0 0 16,2-1 0-16,3 0 0 0,0-1 0 0,4-2 0 16,1 1-25-16,3-1-33 0,3 0-35 15,6-1-48-15,7-1-88 0,-2 0-298 0,-3-3-1252 0</inkml:trace>
          <inkml:trace contextRef="#ctx0" brushRef="#br0" timeOffset="476994.7571">697 10766 1730 0,'0'0'271'0,"0"0"12"0,0 0-68 0,0 0-51 16,0 0-18-16,0 0-13 16,0 0-13-16,0 0-7 0,0 0-5 0,0 0-5 15,0 0-9-15,0 0-13 0,0 0-11 0,0 0-11 0,-35 57-8 16,15-30-8-16,-1 4-5 0,-2 0-9 0,-2 1-3 15,0 1-4-15,1 0-4 0,0-1 1 16,2-1-6-16,3-3 0 0,1-4-4 0,5-5 0 16,2-4-1-16,4-4-4 0,1-2-1 0,3-4-6 31,2-2-3-31,1-2-13 0,3-1-12 0,5-3-19 16,6-4-24-16,3-5-23 0,5 0-42 0,4-2-54 15,1-2-91-15,-5 4-218 0,-6 3-915 0</inkml:trace>
        </inkml:traceGroup>
        <inkml:traceGroup>
          <inkml:annotationXML>
            <emma:emma xmlns:emma="http://www.w3.org/2003/04/emma" version="1.0">
              <emma:interpretation id="{0BB3FF8D-0DF6-44FC-AA22-AFDEF5F251FA}" emma:medium="tactile" emma:mode="ink">
                <msink:context xmlns:msink="http://schemas.microsoft.com/ink/2010/main" type="inkWord" rotatedBoundingBox="16245,11183 18830,11117 18844,11668 16259,11734"/>
              </emma:interpretation>
              <emma:one-of disjunction-type="recognition" id="oneOf46">
                <emma:interpretation id="interp82" emma:lang="" emma:confidence="1">
                  <emma:literal/>
                </emma:interpretation>
              </emma:one-of>
            </emma:emma>
          </inkml:annotationXML>
          <inkml:trace contextRef="#ctx0" brushRef="#br0" timeOffset="477426.0992">676 10950 2529 0,'0'0'337'0,"0"0"-131"15,0 0-64-15,0 0-56 0,0 0-18 0,0 0-6 32,0 0 1-32,0 0 3 0,0 0 3 0,0 0-12 0,0 0-8 0,0 0-8 0,0 0-14 15,98-27-4-15,-72 22-3 0,3 1-7 0,-3-1-12 16,0 3 4-16,-3 0-5 0,-6 0 3 0,0 1 10 15,-3 1-7-15,-4-1-2 0,-1 0-3 0,-4 0 3 16,-2 0 2-16,-1 0 4 0,-2 0 4 16,-1-1-5-16,-6 0 2 0,0 0-3 0,-8 2-2 15,-1 0-1-15,-6 0-2 0,-4 4-2 0,-2 3 5 16,-3 2 4-16,-4 2 1 0,2 1 2 0,1 0-3 16,0 1 1-16,4 1 0 0,2 0-1 0,3 0-1 31,4 2-4-31,2 0-2 0,3 1 0 0,4 1 0 15,3 0-6-15,3 0 7 0,4-1-1 0,0-1 1 0,10-3 7 16,1-1-8-16,6-2-3 0,3-3 0 0,2-3 0 16,3-2 0-16,2-2 0 0,1 0 0 0,2-1 0 15,0-3 0-15,-1-2 0 0,-3-1 0 16,0 2 0-16,-5 0 0 0,-1 0 0 0,-3-1 0 16,-3 2 0-16,-4 1 0 0,-2 1 0 0,-3 0 0 15,-2 0 0-15,-1 2 0 0,-2 0 0 0,0 0 0 16,0 0 0-16,0 0 0 0,-2-1 0 0,-1 1 0 15,1-1 0-15,1 1 0 0,-2 0-28 16,2 0-80-16,1 0-56 0,1 1-105 0,3 2-349 16,-3-1-1168-16</inkml:trace>
          <inkml:trace contextRef="#ctx0" brushRef="#br0" timeOffset="477976.5136">1228 10826 1460 0,'0'0'308'15,"0"0"25"-15,0 0-60 0,0 0-59 0,0 0-27 16,0 0-23-16,0 0-25 0,0 0-17 16,0 0-21-16,0 0-16 0,0 0-11 0,0 0-5 15,0 0 0-15,0 0 2 0,43-22-10 0,-53 49-17 0,-4 2-8 0,-2 4-12 16,-5-1-6-16,-2 1 1 0,0 0-4 15,-4-1-3-15,-1 0-1 0,-1-1 0 0,4-3-1 16,2-4-1-16,2-4-1 0,4-4-4 16,3-3 1-16,3-4-1 0,4-4-4 0,4-3-12 15,3-2-16-15,7-2-23 0,4-6-31 16,9-4-39-16,4-5-53 0,10-2-73 0,2-2-96 16,3-3-203-16,-7 6-168 0,-13 6-825 0</inkml:trace>
          <inkml:trace contextRef="#ctx0" brushRef="#br0" timeOffset="478346.0766">1559 10831 2301 0,'0'0'366'0,"0"0"-96"0,0 0-109 16,0 0-54-16,0 0-32 0,0 0-6 0,0 0 2 15,0 0-3-15,0 0-7 0,0 0-12 0,0 0-12 16,0 0-9-16,-91 54-5 0,61-37-7 0,-3 2-6 16,-2 0-2-16,-2-1-1 0,0 2-2 15,2-1-2-15,-2 0 1 0,0-2 0 0,2 0 1 16,2-2 2-16,3-2-2 0,4-3 0 0,3-2 0 15,4-3 7-15,6-2 3 0,5-3 5 16,5 0 1-16,2-4-7 0,1-5-2 0,7 0-6 16,2-3-1-16,6-2-4 0,6 0 1 0,0 1 0 15,4 0 2-15,2 4 2 0,1 0 3 0,2 2-1 16,-1 2 4-16,1 3 1 0,0 1 0 0,-3 1 0 31,1 2-2-31,-4 4 0 0,-1 1-3 0,-2 4 4 16,-2 1-2-16,0 2-2 0,-3 2 2 0,0 2-4 0,-1 0 1 15,-1 0-2-15,-1-1 0 0,-2-1-3 0,3-3 2 16,-4-2 0-16,-2-1-2 0,0-2 0 0,-1-2-2 16,-1-1 2-16,-3-2 0 0,1-1 1 0,-2 0-3 15,-2-1-4-15,0-1 1 0,1 0-1 0,-1 0-9 16,0 0-23-16,2-1-34 0,2-3-43 16,2-3-58-16,3-3-82 0,-1 2-226 0,0 2-1260 0</inkml:trace>
          <inkml:trace contextRef="#ctx0" brushRef="#br0" timeOffset="478791.8085">1950 10695 3086 0,'0'0'141'0,"0"0"-24"16,0 0-22-16,0 0-8 0,0 0 2 16,0 0-4-16,0 0-8 0,0 0-11 0,0 0-12 15,0 0-6-15,0 0-7 0,0 0-9 0,-98 77-3 16,72-46-8-16,-3 3-4 0,-2 4-7 0,-3 3-10 15,-1-1 0-15,-2 2 0 0,4-2 0 16,2-3 0-16,3-4 0 0,5-6 0 0,5-7 0 16,4-5 0-16,4-4 0 0,4-5 0 0,2-2 0 15,3-3 0-15,1-1 0 0,1 0 0 16,6-7 0-16,2-4 0 0,5-5 0 0,7-4 0 16,1-2 0-16,4-3 0 0,3 1 0 0,0-1 0 15,1 2 0-15,-3 2 0 0,0 3 0 0,-2 1 0 16,-2 3 0-16,-1 2 0 15,-1 1 0-15,-2 3 0 0,1 3 0 0,-3 3 0 16,-1 2 0-16,0 0 0 0,-2 5 0 0,-1 2 0 16,-4 0 0-16,1 4 0 0,-3 0 0 15,0 2 0-15,-1 3 0 0,-5 0 0 0,-1 2 0 16,0 2 0-16,-4 2 0 0,-3 1 0 0,-5 2 0 16,-2-1 0-16,-1-2 0 0,0-2 0 15,2-2 0-15,-1-6 0 0,0-1 0 0,4-4 0 16,0-2 0-16,1-2 0 0,2-2 0 0,2-1 0 15,1-4 0-15,2-3 0 0,2-4 0 0,3-4-75 16,6-4-78-16,9-2-68 0,-4 4-161 16,-4 6-1417-16</inkml:trace>
          <inkml:trace contextRef="#ctx0" brushRef="#br0" timeOffset="479588.4016">2178 10991 2110 0,'0'0'167'15,"0"0"-18"-15,0 0 0 0,0 0-21 0,0 0-9 16,70-92 1-16,-55 81-1 0,0 1-1 0,-1 3-7 16,-2 2-14-16,-2 4-14 0,-3 1-18 0,-4 1-11 15,2 7-4-15,-3 5 6 0,-1 2-8 16,-1 3-2-16,0 3-3 0,-2 3-15 0,-5 1-2 0,-1 3-8 16,-1 1-4-16,-4 0-4 0,3-1 2 0,-3-4-1 15,5-3-4-15,0-6 8 0,1-4-3 0,5-4 2 16,0-3 1-16,2-2-6 0,0-2-1 0,0 0-3 0,0 0 3 0,3-4 3 31,5-3-4-31,1-4 2 0,5-1-1 0,3-4 2 0,5-2-4 0,3-2-6 0,1-1 0 16,3-2 0-16,-1 2 0 0,1 0 0 0,1 2 0 15,-2 2 0-15,-3 1 0 0,-2 3 0 0,0 1 0 16,-2 1 0-16,-4 1 0 0,-1 3 0 0,-2 1 0 16,-1 2 0-16,-3 1 0 0,-2 0 0 15,-2 2 0-15,-3-1 0 0,2 2 0 0,-4 0 0 16,0 0 0-16,-1 0 0 0,2 0 0 0,-2 0 0 31,1 0 0-31,-1 2 0 0,1 2 0 0,0-1-5 0,0 1-52 0,1 2-25 0,4 1-34 0,2 0-37 16,0 0-39-16,5 0-51 0,1-1-82 15,1 0-191-15,-5-3-187 0,-2-1-844 0</inkml:trace>
          <inkml:trace contextRef="#ctx0" brushRef="#br0" timeOffset="478994.8476">2294 10665 3313 0,'0'0'159'0,"0"0"-22"0,0 0-44 0,0 0-14 15,0 0-7-15,0 0-2 0,0 0-5 0,0 0-13 16,0 0-6-16,0 0-37 0,0 0-9 0,0 0 0 16,0 0 0-16,0 0 0 0,-91 15 0 0,85-7 0 15,1 1 0-15,0-1 0 0,4 1 0 16,1-1 0-16,0 2-76 0,6-2-37 0,2 1-61 16,2 1-118-16,1-3-553 0,-4-1-925 0</inkml:trace>
          <inkml:trace contextRef="#ctx0" brushRef="#br0" timeOffset="480008.4635">2979 10911 1038 0,'0'0'959'0,"0"0"-489"16,0 0-143-16,0 0-98 0,0 0-57 0,0 0-40 15,95-72-21-15,-86 63-13 0,-1 2-12 0,-3 0-4 16,-2 1-10-16,-2 2-9 0,-1-2-5 16,0 1-9-16,-5 0-11 0,-1-1-6 0,-2 1-8 15,-4 2-2-15,-3 1-5 0,-2 1-1 0,-5 1-16 16,-3 3 0-16,-3 3 0 0,-3 2 0 0,0 1 0 16,-1 2 0-16,-2 3 0 0,3 1 0 0,0 3 0 15,0 1 0-15,3 3 0 0,3-1 0 16,2 1 0-16,1-1 0 0,6 0 0 0,1-2 0 15,6-3 0-15,3-2 0 0,5-4 0 0,1-2 0 16,8-2 0-16,5-2 0 0,3-3 0 0,4-1 0 16,6-1 0-16,2-4 0 0,3-3 0 15,2-3 0 1,-1 0 0-16,3-3 0 0,-2 1 0 0,-3-1 0 0,-2 2 0 16,-2 0 0-16,-4 1 0 0,-3 1 0 0,-2 1 0 0,-5 2 0 15,-1 1 0-15,-4 3 0 0,-3 1 0 0,-3 1 0 16,0 1 0-16,-1 0 0 0,0 1 0 0,-2 4 0 15,-6 3 0-15,0 4 0 0,-3 4 0 0,-3 2 0 16,-2 2 0-16,1 1 0 0,-1-1 0 16,2 1 0-16,0-1 0 0,4-2 0 0,3-2 0 15,1-3 0-15,4-2 0 0,-1-2 0 0,3-4 0 16,4 1 0-16,1-3 0 0,3-1 0 16,3-2 0-16,4 0 0 0,2-4 0 0,6-3 0 15,0 0-35-15,5-2-58 0,0 0-40 0,2 1-73 16,-6 2-167-16,-9 1-1417 0</inkml:trace>
        </inkml:traceGroup>
        <inkml:traceGroup>
          <inkml:annotationXML>
            <emma:emma xmlns:emma="http://www.w3.org/2003/04/emma" version="1.0">
              <emma:interpretation id="{06C56BE6-153B-4DDB-A5DB-EF10DF29D2FB}" emma:medium="tactile" emma:mode="ink">
                <msink:context xmlns:msink="http://schemas.microsoft.com/ink/2010/main" type="inkWord" rotatedBoundingBox="19421,10925 22492,10846 22514,11733 19443,11812"/>
              </emma:interpretation>
              <emma:one-of disjunction-type="recognition" id="oneOf47">
                <emma:interpretation id="interp83" emma:lang="" emma:confidence="1">
                  <emma:literal/>
                </emma:interpretation>
              </emma:one-of>
            </emma:emma>
          </inkml:annotationXML>
          <inkml:trace contextRef="#ctx0" brushRef="#br0" timeOffset="480606.5858">3974 10859 1861 0,'0'0'288'0,"0"0"-43"16,0 0-40-16,0 0-15 0,0 0-24 0,0 0-21 15,99-50-32-15,-82 41-16 16,-1 0-13-16,-2 2-11 0,-3 0-3 0,-1 2-3 0,-5-1-6 15,0 1-5-15,-5 1-2 0,0 0-8 0,0 0-3 16,-6 0-6-16,-1 0-13 0,-4 1-7 0,-3 1-5 16,-1 0 5-16,-4 2-8 0,-2 0 1 15,-2 1-3-15,-1 4-5 0,-3 1 8 0,2 1 2 16,-1 1 0-16,0 2-9 0,1 1 5 0,1 1-3 16,3 1 1-16,0 3 9 0,3-1-12 0,1 4-1 15,3-2 0-15,1 3-3 0,3-2 3 16,0 2 4-16,6-5-3 0,1 1-3 0,3-3 3 15,0-2-1 1,5-1-1-16,5-2 1 0,3-1-2 0,4-3 0 16,4 0 0-16,3-2 0 0,5-1 0 15,1-1 0-15,1 0 0 0,0-3 0 0,1-1 0 16,-3-1 0-16,-1-1 0 0,-3 0-23 0,-2-1-24 16,-2 0-25-16,-4-2-32 0,1 0-43 15,-4-2-59-15,-1-1-116 0,-4 3-443 0,-3 2-936 0</inkml:trace>
          <inkml:trace contextRef="#ctx0" brushRef="#br0" timeOffset="480878.498">4200 10476 2882 0,'0'0'177'0,"0"0"-22"0,0 0-60 16,0 0-18-16,0 0-8 0,0 0-2 0,0 0-4 15,0 0-1-15,0 0 3 0,0 0-3 0,0 0-4 16,0 0-13-16,0 0-8 0,0 0-9 15,-52 79-4-15,54-64-5 0,4-1-7 0,2 0 1 16,1-2-4-16,2-2 3 0,2-4-1 0,5-1 0 16,1-2-2-16,2-3-2 0,0 0 1 15,2 0-4-15,2-3 0 0,-2-1-5 0,0 0 1 16,0-1-1-16,-3 0 3 0,1-1-2 0,-2 1-4 16,-3 1-4-16,0-1-8 0,-4 1-13 0,1 2-24 15,0 1-34-15,-1 1-54 0,1 0-90 0,-2 0-249 0,-5 2-1294 16</inkml:trace>
          <inkml:trace contextRef="#ctx0" brushRef="#br0" timeOffset="481456.012">4381 10879 2933 0,'0'0'156'0,"0"0"-12"0,0 0-52 16,0 0-23-16,0 0-14 0,0 0-4 15,0 0-7-15,0 0-1 0,0 0-2 0,0 0 1 16,0 0-2-16,0 0-2 0,0 0-6 16,99-53-8-16,-74 42 3 0,0 2-7 0,-2-1-2 15,-3 1 1-15,-2 0-4 0,-3 3 1 0,-4 1 0 16,-3 0 4-16,-2 2-5 0,-3-1 1 0,-1 1 5 15,-2 0-4-15,0 0 3 0,-3 1-2 16,-2-1-4-16,-3 1-11 0,-2 2 7 0,-4 0-4 16,-3 1-6-16,-1 5 0 0,-2 2 0 0,-2 2 0 15,2 0 0-15,1 3 0 0,1 0 0 0,2 1 0 16,2 0 0-16,2 2 0 0,5 0 0 16,3 0 0-16,2 0 0 0,2-1 0 0,1-2 0 15,4-1 0-15,6-3 0 0,1 0 0 0,2-2 0 16,1-1 0-16,2-2 0 0,1-1 0 15,2 0 0-15,1-2 0 0,2-1 0 0,0 0 0 0,0 0 0 0,-1 0 0 16,-2-1 0-16,0-2 0 0,-1 0 0 16,0 0 0-16,1-1-19 0,0 0-45 0,1-2-21 15,1 2-27-15,4-1-34 0,1 1-45 0,2-1-72 16,1-1-132-16,-8 2-325 0,-6 1-892 0</inkml:trace>
          <inkml:trace contextRef="#ctx0" brushRef="#br0" timeOffset="481825.5857">5254 10745 1713 0,'0'0'526'0,"0"0"-143"15,0 0-107-15,0 0-69 0,0 0-40 0,0 0-32 16,43-88-22-16,-49 81-20 0,-5 0-15 16,-3 1-13-16,-3 2-8 0,-5 2-5 0,-1 2-4 15,-3 0-3-15,-1 2-4 0,-2 4-7 0,2 1-7 16,0 2-4-16,1 1-11 0,2 2-12 0,2 1 0 16,5 1 0-16,1 3 0 0,5 0 0 15,1 2 0-15,3 0 0 0,2 1 0 0,2-2 0 16,3 2 0-16,0-2 0 0,2 0 0 0,3 0 0 15,2-2 0-15,0 0 0 0,3-2 0 0,0-1 0 16,1-2 0-16,0 1 0 0,-1-2 0 0,0-2 0 16,-3 0 0-16,-3-2 0 0,0-1 0 0,-2-2 0 15,-2-1 0-15,0-1 0 0,-4-1 0 16,-4 0 0-16,-3-1 0 16,-2-3 0-16,-5-2 0 0,-1-1 0 0,-1-1 0 15,-1 1 0-15,0-2 0 0,-2 0 0 0,1 1 0 16,-1-1 0-16,1 1 0 0,3 1 0 0,2 1 0 15,2 1 0-15,2 1 0 0,3 0 0 0,3 0 0 16,3 3 0-16,2 0 0 0,1 0 0 0,1 1 0 16,3 0 0-16,4 0 0 0,6 0 0 15,5 0-20-15,6 0-90 0,7-2-43 0,6 0-49 16,4-2-102-16,-9 0-454 0,-10 1-970 0</inkml:trace>
          <inkml:trace contextRef="#ctx0" brushRef="#br0" timeOffset="482285.6181">5479 10532 2906 0,'0'0'197'16,"0"0"-42"-16,0 0-43 0,53-89-20 0,-41 75-6 15,-2 3 0-15,-5 3 1 0,-2 3 0 0,-3 4-9 16,0 1-18-16,-4 1-15 0,-4 6-15 16,-5 6-8-16,-4 6-3 0,-5 6 0 0,-4 3-5 15,-2 5-14-15,-3-1 0 0,-2 4 0 0,-1-1 0 16,-1 2 0-16,-1 1 0 0,-1 3 0 0,0 0 0 15,2-1 0-15,1-2 0 0,4-4 0 0,4-6 0 16,7-8 0-16,6-5 0 0,3-6 0 16,5-4 0-16,3-3 0 0,2-2 0 0,0 0 0 15,2-6 0-15,7-2 0 0,3-5 0 0,5-2 0 16,5-6 0-16,2 0 0 0,4-2 0 0,2 2 0 16,1-1 0-16,1 1 0 0,1 2 0 0,0 0 0 0,1 2 0 15,-3 2 0-15,2 3 0 0,-2 2 0 0,-3 2 0 16,1 3 0-16,-5 2 0 0,-1 2 0 0,-1 1 0 15,-2 1 0-15,-2 5 0 0,-4 0 0 16,-1 1 0-16,-2 2 0 0,-4 2 0 0,0 1 0 16,-5 3 0-16,-2 1 0 0,-1 4 0 0,-7 1 0 15,-5 2 0-15,-4 1 0 0,-2 3 0 0,-5-2 0 16,-1 0 0-16,1-3 0 0,-1-3 0 16,1-2 0-16,4-4 0 0,1-2 0 0,2-3 0 15,4-3 0-15,2-1 0 0,3-3 0 0,2-1 0 16,5-1 0-16,1-7 0 0,8-3-28 15,7-2-99-15,7-4-64 0,5-1-100 0,-5 2-438 16,-5 7-1037-16</inkml:trace>
          <inkml:trace contextRef="#ctx0" brushRef="#br0" timeOffset="483075.9492">6075 10810 1944 0,'0'0'316'16,"0"0"-51"-16,0 0-65 0,0 0-36 16,0 0-20-16,100-67-18 0,-87 57-18 0,-3 3-10 15,-4 0-7-15,-1 2-5 16,-5-1-10-16,0 2-9 0,-5-1-11 0,-4 1-17 16,-3 1-7-16,-5 1-8 0,-3 2-3 15,-6 0-1-15,-3 2-2 0,-4 4 3 0,-4 2-3 16,2 2 6-16,-2 3-2 0,0 0-2 0,0 2 0 15,3 1-3-15,3 2-2 0,1 1-1 16,4-1-1-16,6 1-7 0,3-2 1 0,6 0-4 16,4 1-3-16,7-3 0 0,0-1 0 0,9-1 0 15,5-1 0-15,5-2 0 0,5-1 0 0,3-2 0 16,3-1 0-16,2-1 0 0,3-2 0 0,0 0 0 16,-1-1 0-16,-1 0 0 0,-1 0 0 0,-4 0 0 15,-4-1 0-15,-3 1 0 0,-4-1 0 16,-4 1 0-16,-5-1 0 0,-2 0 0 0,-5-1 0 15,0 0 0-15,-1 1 0 0,0-1 0 0,0 0 0 16,0 0 0-16,0 0 0 0,0 0 0 0,0-1 0 16,0-2 0-16,3-1-6 0,4-2-110 15,5-1-46-15,3 0-67 0,8-2-125 0,-6 3-494 16,-3 3-876-16</inkml:trace>
          <inkml:trace contextRef="#ctx0" brushRef="#br0" timeOffset="482488.6642">5958 10543 3418 0,'0'0'153'15,"0"0"-48"-15,0 0-20 0,0 0-12 0,0 0-11 16,0 0-3-16,0 0-8 0,0 0 1 0,0 0-15 15,0 0-37-15,0 0 0 0,0 0 0 0,-94-1 0 16,82 8 0-16,1 2 0 0,3 1 0 16,1 1 0-16,2 1 0 0,2 1 0 0,2 1-55 15,1 1-95-15,3 0-107 0,-1-3-374 0,1-4-1174 0</inkml:trace>
          <inkml:trace contextRef="#ctx0" brushRef="#br0" timeOffset="483503.3538">6759 10806 3048 0,'0'0'204'16,"0"0"-80"-16,0 0-26 0,0 0 4 0,0 0-8 15,0 0-9-15,0 0-9 0,0 0-10 0,0 0-7 16,0 0-10-16,0 0-8 0,-53-90-8 16,33 85-17-16,-3 2-16 0,-2 1 0 0,0 2 0 15,-2 0 0-15,0 0 0 0,-2 7 0 0,-2 2 0 16,1 1 0-16,-2 4 0 0,-1 1 0 15,1 2 0-15,0 1 0 0,2 0 0 0,4 2 0 16,0 0 0-16,5-1 0 0,2 2 0 16,4-1 0-16,6-2 0 0,3-3 0 0,6-1 0 15,3-1 0-15,9-3 0 0,3-3 0 0,8-2 0 16,7-4 0-16,4-1 0 0,5-3 0 0,3-5 0 16,4 0 0-16,0-3 0 0,0 0 0 0,-2-2 0 0,-2-1 0 15,-2 0 0-15,-8 0 0 0,-1 0 0 0,-8 1 0 16,-1 2 0-16,-7 2 0 0,-6 1 0 0,-1 3 0 15,-3 2 0-15,-4 2 0 0,-1 1 0 0,-5 0 0 16,-4 5 0-16,-1 6 0 0,-7 3 0 16,-4 7 0-16,-3 3 0 0,-3 3 0 0,2-1 0 15,-3 4 0-15,4 0 0 0,3 1 0 0,3-1 0 16,3-2 0-16,4 0 0 0,5-4 0 16,2 1 0-16,4-4 0 0,7-4 0 0,6-3-76 15,4-3-62-15,4-5-35 0,3-2-75 0,-5-4-320 16,-7 0-1182-16</inkml:trace>
        </inkml:traceGroup>
        <inkml:traceGroup>
          <inkml:annotationXML>
            <emma:emma xmlns:emma="http://www.w3.org/2003/04/emma" version="1.0">
              <emma:interpretation id="{CC77A9DE-BC62-49E8-8E80-C294303B1586}" emma:medium="tactile" emma:mode="ink">
                <msink:context xmlns:msink="http://schemas.microsoft.com/ink/2010/main" type="inkWord" rotatedBoundingBox="23112,11213 23713,11198 23720,11486 23119,11501"/>
              </emma:interpretation>
              <emma:one-of disjunction-type="recognition" id="oneOf48">
                <emma:interpretation id="interp84" emma:lang="" emma:confidence="1">
                  <emma:literal/>
                </emma:interpretation>
              </emma:one-of>
            </emma:emma>
          </inkml:annotationXML>
          <inkml:trace contextRef="#ctx0" brushRef="#br0" timeOffset="551540.4247">7606 10785 198 0,'0'0'48'0,"0"0"-30"15,0 0-9-15,0 0-8 0,0 0-1 0,0 0-2 16,0 0 2-16,0 0 2 0,0 0 0 16,0 0 3-16,0 0 0 0,0 0 0 0,-31 10-1 15,30-10 3-15,1 0 4 0,0 0 2 0,0 0 0 0,0 0-4 16,0 0-3-16,0 0-1 0,0 0 1 0,0 0 0 16,0 0 2-16,0 0 5 0,0 0 6 0,0-2 12 15,0-1 9-15,1-1 19 0,3-1 37 16,-1-2 35-16,2 1 36 0,1-1 14 0,-2 0-9 15,3 1-16-15,-1 1-15 0,-3 1-6 0,3 1-10 16,-5 2-14-16,3 0-23 0,-3 1-21 16,-1 0-14-16,0 0-7 0,0 0 1 0,0 0 9 15,-1 5 9-15,-3 2 9 0,-3 3 1 0,-3 3-12 16,-4 3-18-16,-1 2-21 0,-1 2-10 16,-1-1-9-16,-2 1 1 0,3 0 2 0,-1 0-1 15,0-2 2-15,2-2 1 0,1-5 0 0,1 0 2 16,5-4 7-16,1-3 5 0,5 0 8 0,0-3 8 15,1-1-6-15,1 0-7 0,0 0-10 0,2-4-10 16,1-1-5-16,4-4-2 0,1 0 1 16,3-3-5-16,0 0 4 0,2 0 1 0,-3 0 2 15,4 1 3-15,-4 0-4 0,1 2 0 0,-1 2 0 16,-2 3 10-16,0 0-7 0,0 2 2 0,-1 1-2 16,1 1-4-16,-1 0 8 0,-1 0 4 0,1 1 2 15,0 3-4-15,-2-1-1 0,1 4-3 16,1-1 2-16,0 2 10 0,-1 0-3 0,1 1 3 15,-2-1 0-15,2 1 1 0,0 0 2 0,1-1-1 16,-1 1-1-16,0-1-9 0,1-1-1 0,-1-1-3 16,1 1 1-16,-1-2 2 0,1 0-2 15,-2-1 0-15,1-1 0 0,-3 0 2 0,3 0-2 16,-1-1-3-16,-3 0-1 0,2 0-1 0,-3-1 0 16,1 0-1-16,-2-1 1 0,1 1-3 15,-1 0 1-15,-1-1-1 0,0 0-1 0,0 0-1 16,0 0-13-16,0 0-19 0,0 0-34 0,0 0-47 15,0 0-71-15,0-2-107 0,-1 1-164 16,1 0-146-16,0 0-857 0</inkml:trace>
          <inkml:trace contextRef="#ctx0" brushRef="#br0" timeOffset="551947.8438">7948 10749 1235 0,'0'0'263'16,"0"0"-33"-16,0 0-69 0,0 0-52 0,0 0-24 16,0 0 9-16,0 0 6 0,0 0 2 15,0 0-11-15,0 0-12 0,0 0-8 0,0 0-9 16,0 0 5-16,-32 23-3 0,19-9-6 0,1 1-4 16,-1 0-13-16,-1 1-6 0,-1 1-3 0,1 0-8 15,2 0-7-15,-1 1-2 0,-1-1-7 16,3-1-4-16,-2-1 0 15,3-3-2-15,-1-1 2 0,6-2 0 0,0-2 2 16,3-2 1-16,-1-1 0 0,3-3 3 0,0 2-1 16,0-1 3-16,5 0 9 0,1 0 3 0,2-2 3 15,2 0 1-15,4 0-6 0,-1 0-6 0,4-2-2 16,-1-2 0-16,0 1-4 0,4-1 4 0,-3 1-4 0,-1 1-5 16,1 0 3-16,1 1-5 0,-3 1 1 0,-2 0 0 31,0 0 2-31,-1 0-8 0,-4 0 0 0,-1 2 3 0,-3 1-7 0,1-2 3 0,-3 2-4 0,-1 0-6 15,-1-1-4-15,0 1-7 0,0 1-13 16,-2-3-21-16,1 2-33 0,0-2-50 0,-1-1-70 16,2 0-85-16,3 0-149 0,0 0-139 0,1 0-850 0</inkml:trace>
        </inkml:traceGroup>
      </inkml:traceGroup>
    </inkml:traceGroup>
    <inkml:traceGroup>
      <inkml:annotationXML>
        <emma:emma xmlns:emma="http://www.w3.org/2003/04/emma" version="1.0">
          <emma:interpretation id="{97FC8367-3DB7-4909-B630-1E6DB8BAD882}" emma:medium="tactile" emma:mode="ink">
            <msink:context xmlns:msink="http://schemas.microsoft.com/ink/2010/main" type="paragraph" rotatedBoundingBox="15957,11801 24703,11695 24713,12495 15967,126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CF276A-79CD-4F12-AAD6-6641012BEB1A}" emma:medium="tactile" emma:mode="ink">
              <msink:context xmlns:msink="http://schemas.microsoft.com/ink/2010/main" type="line" rotatedBoundingBox="15957,11801 24703,11695 24713,12495 15967,12602"/>
            </emma:interpretation>
          </emma:emma>
        </inkml:annotationXML>
        <inkml:traceGroup>
          <inkml:annotationXML>
            <emma:emma xmlns:emma="http://www.w3.org/2003/04/emma" version="1.0">
              <emma:interpretation id="{49EB8733-E3A9-4BC5-8869-BD703E9E1DE2}" emma:medium="tactile" emma:mode="ink">
                <msink:context xmlns:msink="http://schemas.microsoft.com/ink/2010/main" type="inkWord" rotatedBoundingBox="15959,11956 16471,11950 16477,12425 15965,12431">
                  <msink:destinationLink direction="with" ref="{BDD98103-1706-4048-A455-AE300D8ABCF7}"/>
                </msink:context>
              </emma:interpretation>
              <emma:one-of disjunction-type="recognition" id="oneOf49">
                <emma:interpretation id="interp85" emma:lang="" emma:confidence="0">
                  <emma:literal>in</emma:literal>
                </emma:interpretation>
                <emma:interpretation id="interp86" emma:lang="" emma:confidence="0">
                  <emma:literal>on</emma:literal>
                </emma:interpretation>
                <emma:interpretation id="interp87" emma:lang="" emma:confidence="0">
                  <emma:literal>ins</emma:literal>
                </emma:interpretation>
                <emma:interpretation id="interp88" emma:lang="" emma:confidence="0">
                  <emma:literal>im</emma:literal>
                </emma:interpretation>
                <emma:interpretation id="interp89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556097.7592">410 11651 2991 0,'0'0'148'15,"0"0"-38"-15,0 0-56 0,0 0-25 0,0 0 3 16,0 0 3-16,0 0 1 0,0 0 1 0,0 0-7 15,0 0-1-15,0 0-7 0,-96 104-1 0,84-88-7 16,2 1-6-16,0-3-4 0,2-1-2 0,2-2 3 16,1-1-1-16,0-4 2 0,4-3-8 0,0-1 3 15,1-2 3-15,0 0 1 0,3-3 3 0,3-1 2 16,2-4-1-16,5-4-2 0,1-2 1 16,4 1-4-16,1-3-6 0,1 2 4 0,2 1-1 15,-1-1 4-15,-3 2 2 0,1 2 0 0,-2 0-1 16,-2 1 5-16,1 1 7 0,-1 3-3 0,-2 0 0 15,-1 1-5-15,2 2-4 0,-3 1 0 0,0 1 3 16,-3 0-1-16,-1 5-1 0,-4 2 0 16,1 0-1-16,-2 3 2 0,-2 1 4 0,0 3 1 15,-1 0-4-15,-5 2-1 0,-2-1-2 0,0 2-2 16,-2-1 2-16,-2-1-5 0,2-2 2 0,-2-1-4 16,3-4 4-16,2 0 1 0,2-2-4 15,1-3 6-15,-1-2-4 0,4 1 6 0,0-2-2 16,1 0-2-16,0-3-5 0,0-4-1 0,6-2 4 15,0-2-4-15,3-3 5 0,2 0-5 16,4 1 1-16,2-1-4 0,-1 1 4 0,1 0 1 16,-1 4-9-16,-1-2 11 0,1 3-5 0,-1 0 3 15,-1 2 5-15,0 2-2 0,-2 1-4 0,1 1 2 16,-3 2 6-16,2 0-8 0,-3 0 5 0,-1 4-4 0,0 1-8 16,-1 0 8-16,-3 2 1 0,0 1 2 0,0 0 0 15,-2 2-1-15,-1 1-2 0,-1 2 5 16,-1 1 6-16,-6 1-2 0,0 1-2 0,-2 0-3 15,-3 1-1 1,2-1 4-16,-3-1 2 0,2-1-2 0,-2-1-7 0,3-3-6 16,-2-1 5-16,4-2 1 0,-1-2 1 15,2-1 3-15,0-2-7 0,4-1-1 0,-1-1 1 16,4 0-10-16,0-4-24 0,5-3-31 0,4-4-42 16,5-3-64-16,6-2-99 0,-2 2-355 0,-7 6-1101 0</inkml:trace>
          <inkml:trace contextRef="#ctx0" brushRef="#br0" timeOffset="555625.8462">399 11481 2602 0,'0'0'171'16,"0"0"-15"-16,0 0-50 0,0 0-27 0,0 0-18 0,0 0-9 0,0 0-15 16,0 0-14-16,0 0-15 0,0 0-17 15,0 0-13 1,0 0-40-16,0 0-58 0,0 0-122 0,-39 2-329 16,41 4-1041-16</inkml:trace>
        </inkml:traceGroup>
        <inkml:traceGroup>
          <inkml:annotationXML>
            <emma:emma xmlns:emma="http://www.w3.org/2003/04/emma" version="1.0">
              <emma:interpretation id="{146C3B96-30F7-4713-99C2-2D1EFF8B1ECD}" emma:medium="tactile" emma:mode="ink">
                <msink:context xmlns:msink="http://schemas.microsoft.com/ink/2010/main" type="inkWord" rotatedBoundingBox="16595,12111 16942,12107 16946,12417 16599,12421"/>
              </emma:interpretation>
              <emma:one-of disjunction-type="recognition" id="oneOf50">
                <emma:interpretation id="interp90" emma:lang="" emma:confidence="1">
                  <emma:literal/>
                </emma:interpretation>
              </emma:one-of>
            </emma:emma>
          </inkml:annotationXML>
          <inkml:trace contextRef="#ctx0" brushRef="#br0" timeOffset="556692.7417">1171 11729 1650 0,'0'0'285'16,"0"0"-52"-16,0 0-22 0,0 0-15 16,0 0-20-16,0 0-14 0,0 0-18 0,0 0-19 15,0 0-12-15,0 0-14 0,0 0-21 16,0 0-16-16,0 0-14 0,0 0-13 0,-5-87-6 0,-5 83 2 15,-5 1-9-15,0 3 1 0,-2 0 0 0,-4 3-2 0,0 2 2 16,0 3 3-16,0 2-3 0,0-1-10 0,3 3 1 16,0-2-3-16,2 2-3 0,1 0 1 0,3 1-5 15,1 0 0-15,2 0-1 0,2 0 3 16,2 1-3-16,3 0-6 0,1-1-2 0,1-3 0 16,6 0 2-16,1-4 3 0,3-2-1 0,4-3-7 15,2-1 4-15,1-2 2 0,4-3 0 0,1-2 2 16,1-2-3-16,0 0-4 0,1 0 3 15,-1-1 7-15,-2 0-7 0,-4 0 6 0,-1 2-2 16,-2-1-5-16,-1 2 9 0,-4 1-2 0,-2 1 1 16,-4 1-5-16,1 1 6 0,-3 2-1 0,-1 0 3 15,0 1 5-15,0 0-8 0,-1 0 3 16,-4 4-3-16,-1 3 4 0,-2 2-6 0,-1 4 0 16,-4 3-2-16,2 1-8 0,-2 2 16 0,2 0-2 15,1-1-1-15,1 1 0 16,3-3-4-16,2-1 0 0,0-1 1 15,4-3 5-15,0-2-14 0,2-3-3 0,4-2-5 0,0-2-3 16,3 0-5-16,2-2-6 0,2-2-19 0,4-4-22 16,0-3-25-16,3-1-55 0,-1-1-92 15,-3 3-262-15,-5 3-1197 0</inkml:trace>
        </inkml:traceGroup>
        <inkml:traceGroup>
          <inkml:annotationXML>
            <emma:emma xmlns:emma="http://www.w3.org/2003/04/emma" version="1.0">
              <emma:interpretation id="{F86E41CA-3B93-435C-882C-B443FA44ED3C}" emma:medium="tactile" emma:mode="ink">
                <msink:context xmlns:msink="http://schemas.microsoft.com/ink/2010/main" type="inkWord" rotatedBoundingBox="17455,12003 18349,11992 18354,12384 17459,12395"/>
              </emma:interpretation>
              <emma:one-of disjunction-type="recognition" id="oneOf51">
                <emma:interpretation id="interp91" emma:lang="" emma:confidence="1">
                  <emma:literal/>
                </emma:interpretation>
              </emma:one-of>
            </emma:emma>
          </inkml:annotationXML>
          <inkml:trace contextRef="#ctx0" brushRef="#br0" timeOffset="557352.8588">2168 11614 1694 0,'0'0'869'0,"0"0"-709"0,0 0-58 15,0 0-25-15,0 0-11 0,0 0 9 16,0 0 7-16,0 0 2 16,0 0-1-16,0 0-3 0,0 0-4 0,0 0-4 0,0 0-9 15,0 0-11-15,32-86-11 0,-41 85-13 0,0 1-4 16,-3 0-3-16,2 3-1 0,-2 1-3 0,2 2-5 16,-3 0-3-16,4 1 1 0,-1 2-1 15,-2 1-3-15,4 1 1 0,-2-1-6 0,3 2 2 16,-1 2-1-16,1 0 2 0,1 2 1 0,-1 2-2 15,3-1 2-15,-2 1-7 0,0 0 2 0,3 1-1 16,-2 0-2-16,2-1 6 0,-1 1-4 0,2-2 1 16,-2-1-2-16,3 0-1 0,-2-3-1 15,2 0 4-15,-2-2 3 0,2-2-1 0,-1 0 0 16,-2-3 0-16,1-1 1 0,0 0-2 0,-2-3 8 16,-1-1-2-16,-1 0 1 0,0-1 2 0,-2 0 6 0,1-1 3 15,-5-3-1-15,2-1 10 0,-3 0-9 0,1-1 4 16,-2-1 4-16,2 1-7 0,-1 1-1 15,0-1-9-15,1 0-10 0,2 2 0 0,-1-2 0 16,3 3 0-16,1-1 0 0,0 2 0 0,1 0 0 16,1 0 0-16,3 1 0 0,-1-1 0 15,3 2 0-15,0-2 0 0,1 1-6 0,1-2-57 16,6 0-29-16,6 0-38 0,4-2-49 0,4-3-97 16,-3 3-281-16,-4 1-1179 0</inkml:trace>
          <inkml:trace contextRef="#ctx0" brushRef="#br0" timeOffset="558008.1882">2383 11522 3110 0,'0'0'149'0,"0"0"-40"0,0 0-32 16,0 0-9-16,0 0-3 0,0 0 1 0,0 0-7 15,0 0-15-15,0 0-4 0,0 0-4 0,0 0-5 16,0 0 0-16,-108 66-9 0,85-45-7 15,-1 0-4-15,-4 1 0 0,4 1-2 0,-4 2-4 16,3-1-2-16,-2-1-4 0,3 0 0 0,0-2 6 16,6-3-2-16,-1-3-1 0,8-5 0 0,3-4-2 15,3-4 4-15,4-2 2 0,1 0 3 16,1 0-6-16,7-8 0 0,1-1 4 0,6-4-6 16,4-2 3-16,1-1-3 15,1 0 0-15,1 2-3 0,1 1 4 0,-2 3 0 16,-2 1-7-16,1 4 10 0,-3-1-5 0,2 5 3 0,-3 0 2 15,-1 1-4-15,-3 2-2 0,3 4 1 0,-1 1 7 16,1 2-4-16,-2 1 0 0,-2 1-2 0,1 2-8 16,-2 2 3-16,-1-1 2 0,1 1 4 0,-2-3-2 15,0 1 1-15,0-3-1 0,-1-2-1 16,0 0 7-16,-2-1-4 0,2-1 0 0,-1-1-3 16,0-2 3-16,-2-1-4 0,1-1 1 0,-2-1-7 15,2 0-10-15,-2-2-3 0,3-4-8 0,-1-2-11 16,2-2-20-16,0-1-14 0,-2-1-25 0,3-1-22 15,0 0-13-15,-1 0-26 0,0 0-16 16,0-1-17-16,0 3-23 0,0-2-10 0,0 2 10 16,0 0 27-16,0-1 44 0,0 0 52 0,1 0 45 15,0-1 46-15,0 0 69 0,0 0 78 16,0-1 70-16,-1 2 43 0,1 0-5 0,-2 1-43 16,-1 2-45-16,0 3-37 0,-2-2-22 0,1 4-10 15,-3 1-5-15,-1 2-5 0,0 1-12 0,0 0-11 16,0 2-12-16,-6 3-15 0,-1 4-4 15,-3 4-7-15,-4 3-2 0,-1 3 0 0,-3 1 4 16,-1 0 0-16,1 0-7 0,1-1-2 0,1-2-9 16,1 0 0-16,0-2 1 0,2 1 0 15,-1-2-5-15,4-3 1 0,-1 1-2 0,1-3-2 16,3-2 3-16,0-1-3 0,4-1-2 0,1-2-2 16,0-3 1-16,1 1-13 0,1-1-11 0,1 0-11 15,5-3-22-15,2-1-16 0,6-2-37 0,3-2-71 16,-3 1-182-16,-2 3-1408 0</inkml:trace>
        </inkml:traceGroup>
        <inkml:traceGroup>
          <inkml:annotationXML>
            <emma:emma xmlns:emma="http://www.w3.org/2003/04/emma" version="1.0">
              <emma:interpretation id="{93BFDA55-A82D-468C-8DD0-A3AAE8236371}" emma:medium="tactile" emma:mode="ink">
                <msink:context xmlns:msink="http://schemas.microsoft.com/ink/2010/main" type="inkWord" rotatedBoundingBox="19073,11763 21613,11732 21621,12397 19081,12427"/>
              </emma:interpretation>
              <emma:one-of disjunction-type="recognition" id="oneOf52">
                <emma:interpretation id="interp92" emma:lang="" emma:confidence="1">
                  <emma:literal/>
                </emma:interpretation>
              </emma:one-of>
            </emma:emma>
          </inkml:annotationXML>
          <inkml:trace contextRef="#ctx0" brushRef="#br0" timeOffset="558636.3068">3626 11631 2317 0,'0'0'266'0,"0"0"-83"15,0 0-51-15,0 0-11 0,0 0-6 16,0 0-6-16,0 0-6 0,0 0-9 16,0 0-7-16,89-73-9 0,-88 68-9 0,-1 1-12 15,0 1-7-15,-1 0-5 16,-4 0-9-16,1-1-7 0,-3 2-12 0,-3 0 0 16,0 2-4-16,-4 0 4 0,0 0-2 0,-4 5-6 15,-1 1-2-15,-2 3-1 0,0 1 5 16,-3 2-2-16,2 1 4 0,-1 0-5 0,2 5-1 15,2-1 0-15,-1 2-1 0,1 0-3 0,2 1-3 16,5 1 4-16,1-2-1 0,4-2 5 16,3-2 0-16,3-1-7 0,1-1 3 0,2-2 0 15,5-1 0-15,1 0-1 0,5-2-3 16,0-2 0-16,3-1 0 0,2-4 0 0,3 0 0 16,0-1 0-16,2-2 0 0,0-4 0 0,1-1 0 15,-2-1 0-15,-2-1 0 0,0-1-28 0,-3-1-12 16,-1-1-21-16,0-1-30 0,-2-2-50 0,0 1-79 15,-5 2-201-15,-4 4-1176 0</inkml:trace>
          <inkml:trace contextRef="#ctx0" brushRef="#br0" timeOffset="558928.9196">3748 11285 2436 0,'0'0'790'0,"0"0"-656"0,0 0-38 16,0 0-32-16,0 0-14 0,0 0-1 0,0 0 3 15,0 0 1-15,0 0-2 0,0 0-4 16,0 0-6-16,0 0-7 0,0 0-7 0,-48 69-7 16,48-51-7-16,2-1-4 0,6 0-3 0,4-2 5 15,1-2-1-15,3-1-1 0,2-3 1 0,1-4-2 16,2 0 3-16,1-3 2 0,-1 0 1 16,2-2-6-16,-2 0-1 0,-2-3-3 0,2-2 0 15,-3 1 2-15,-1-4-5 0,-2 1 3 0,0-1-4 16,-2 1 3-16,0 0-3 0,-3-1-5 0,-1 2 1 0,-3 0-7 15,0 0-7-15,0 2-10 0,-2-1-26 0,0 3-35 16,-2 1-44-16,0 1-66 0,-1 1-133 0,1 1-485 16,-2 2-903-16</inkml:trace>
          <inkml:trace contextRef="#ctx0" brushRef="#br0" timeOffset="559504.477">3791 11700 2990 0,'0'0'255'0,"0"0"-138"0,0 0-37 16,0 0-39-16,0 0-20 0,0 0 8 0,0 0 11 16,0 0 7-16,0 0 5 0,0 0-2 15,86-13-9-15,-57 6-8 0,0-3-6 16,0 0-1-16,0-2-1 0,0-1 3 0,-1 1-3 0,-4 0-9 15,-3 1-3-15,-4 3 2 0,-4 2-3 0,-4 1-1 16,-2 1 3-16,-4 1-2 0,-2-1 5 16,-1 1 6-16,-1 2-4 0,-5-1-3 0,-2 0-16 15,-5 2 0-15,-4 0 0 0,-2 2 0 0,-4 4 0 16,-4 2 0-16,2 1 0 0,-2 2 0 16,2 2 0-16,2 1 0 0,2 1 0 0,2 0 0 15,2 0 0-15,2 1 0 0,2 2 0 0,4 0 0 16,3 0 0-16,2-1 0 0,4-1 0 0,3-2 0 15,5-1 0-15,5-1 0 0,4-2 0 0,4-2 0 16,2-3 0-16,3-1 0 0,1-3 0 0,1-1 0 16,1-1 0-16,0-4 0 0,0 1 0 15,-3-1 0-15,-1 0 0 0,-5 1 0 0,-2 0 0 0,-2-2 0 16,-4 2 0-16,0 0 0 0,-4 1 0 0,-2-1 0 16,-2-1-26-16,3 1-36 0,0-2-37 0,0 1-57 15,4 0-79-15,2-2-170 0,-4 4-436 16,-1-1-867-16</inkml:trace>
          <inkml:trace contextRef="#ctx0" brushRef="#br0" timeOffset="559890.6364">4611 11558 2802 0,'0'0'288'0,"0"0"-98"16,0 0-52-16,0 0-14 0,0 0-22 0,0 0-15 16,0 0-21-16,0 0-12 0,0 0-1 0,0 0 3 15,-93-42-8-15,71 49-8 0,-3 2-9 0,0 0-15 16,-1 3-16-16,3 2 0 0,3 2 0 15,2-1 0-15,5 5 0 0,1-3 0 0,7 0 0 16,1 0 0-16,3-2 0 0,1 0 0 0,2-1 0 16,4-2 0-16,2 1 0 0,0 0 0 0,2-1 0 15,2 0 0-15,-1 1 0 0,2-1 0 16,0 0 0-16,-2-1-9 0,1 0 10 0,-4-1-5 16,0 1 2-16,-3 0 4 0,-1-3-4 0,-3 1 2 15,-1-3 0-15,0 1 9 0,-3-2-6 0,-4 0-1 16,-3-2-2-1,-3 0 0-15,-4-3 0 0,-3 0 0 0,-1-1 0 16,0-3 0-16,-3-2 0 0,1 0 0 0,-2 0 0 0,0 1 0 16,-1 0 0-16,1 0 0 0,2 1 0 15,1 0 0-15,5 1 0 0,0 0 0 0,3 0 0 16,3 2 0-16,2 0 0 0,3 1 0 0,3 0 0 16,2 0 0-16,1 0 0 0,0 0 0 0,2 1 0 15,4 2 0-15,3 2 0 0,5-3-19 16,5 0-80-16,6-2-45 0,3-2-88 0,-4-2-276 15,-7 0-1287-15</inkml:trace>
          <inkml:trace contextRef="#ctx0" brushRef="#br0" timeOffset="560347.3008">4785 11403 2949 0,'0'0'175'0,"0"0"-31"0,0 0-19 16,0 0-5-16,0 0-5 0,0 0-5 15,0 0-16-15,0 0-16 0,0 0-15 0,0 0-26 16,0 0-1-16,0 0-11 0,0 0-10 0,0 0-6 16,-23-3-9-16,8 28 0 0,-5 3 0 0,2 2 0 15,-4 3 0-15,0 1 0 0,-2 3 0 16,0 3 0-16,-2 0 0 0,2-1 0 0,0-4 0 16,3-3 0-16,2-5 0 0,5-4 0 15,3-6 0-15,3-3 0 0,3-5 0 0,2-4 0 16,2-2 0-16,1-3 0 0,0 0 0 0,1-3 0 15,6-6 0-15,3-3 0 0,4-5 0 0,5-4 0 0,3-2 0 16,5-2 0-16,1 2 0 0,1-1 0 0,2 0 0 0,-1 1 0 16,0 2 0-16,-2 1 0 15,-3 2 0-15,1 2 0 0,-2 5 0 0,-1 3 0 16,-3 2 0-16,-1 4 0 0,-4 2 0 0,-1 0 0 16,-1 4 0-16,0 2 0 0,-3 2 0 0,1 0 0 15,-1 4 0-15,-2 0 0 0,-1 2 0 0,-2 1 0 16,-3 2 0-16,-2 0 0 0,0 2 0 15,-6 0 0-15,-2-1 0 0,-2 0 0 0,-2 0 0 16,0 0 0-16,0-3 0 0,-2-1 0 0,2-2 0 16,0-1 0-16,2-4 0 0,1-1 0 0,2-2 0 15,0-2 0-15,2-2 0 0,2 0 0 16,3-6 0-16,0-4-105 0,8-5-105 0,0 3-193 16,-1 2-1426-16</inkml:trace>
          <inkml:trace contextRef="#ctx0" brushRef="#br0" timeOffset="561261.1625">5407 11571 1789 0,'0'0'652'0,"0"0"-372"0,0 0-96 16,0 0-35-16,0 0-25 0,94-35-5 0,-83 33-16 15,-3 0-14-15,-2 0-4 0,-1 0-11 0,-5 2 3 0,0-1-9 16,0 1-7-16,-2-1-10 0,-3 0-15 0,-2 1-10 0,-2 0-7 15,-6 0-4-15,-1 1 2 16,-6 5 3-16,-2 0-5 0,-4 3 2 0,4 1-2 16,-3 0-5-16,2 1-10 0,4 0 0 0,3 2 0 15,0 0 0-15,3 1 0 0,1-1 0 0,1 3 0 16,2-1 0-16,2 2 0 16,1 0 0-16,2-1 0 0,1-1 0 0,5 1 0 15,0-2 0-15,0 0 0 0,7-4 0 16,2-1 0-16,5-2 0 0,2-2 0 0,6-1 0 15,1-1 0-15,4-2 0 0,3-1 0 0,1 0 0 16,4-4 0-16,1-1 0 0,0-3 0 0,2-1 0 16,0-2 0-16,0-2 0 0,-2 0 0 0,1-3 0 15,-4 2 0-15,-2-1 0 0,-3 0 0 16,-2-1 0-16,-4 1 0 0,-4 1 0 0,-5 1 0 16,-2 2 0-16,-7 1 0 0,-1 2 0 0,-3 1 0 15,0 0 0-15,-5 1 0 0,-3 2 0 16,-2 2 0-16,-5 1 0 0,-3 1 0 0,-2 2 0 15,-2 4 0-15,-1 6 0 0,-1 0 0 0,1 3 0 16,2 2 0-16,0 2 0 0,2 1 0 0,1 2 0 16,1 0 0-16,4-1 0 0,1 2 0 0,5-2 0 15,2 0 0-15,3 1 0 0,2-4 0 0,2 0 0 16,6-3 0-16,4-2 0 0,3-2 0 16,3-4 0-16,3-3 0 0,1-3 0 0,2-1 0 15,5-2 0-15,0-5 0 0,2-2 0 0,0-2-23 16,0 1-70-16,-1-2-32 0,-2 1-76 15,-8 2-170-15,-6 4-1417 0</inkml:trace>
          <inkml:trace contextRef="#ctx0" brushRef="#br0" timeOffset="560567.0471">5295 11350 3590 0,'0'0'115'15,"0"0"-36"-15,0 0-12 0,0 0 0 0,0 0 3 16,0 0 2-16,0 0-37 0,0 0-35 0,0 0 0 16,0 0 0-16,0 0 0 0,0 0 0 0,-91 46 0 15,85-38 0-15,4 2 0 0,2-3 0 0,0 2 0 16,4-1-80-16,4 0-90 0,0-2-136 0,-3-3-1538 15</inkml:trace>
        </inkml:traceGroup>
        <inkml:traceGroup>
          <inkml:annotationXML>
            <emma:emma xmlns:emma="http://www.w3.org/2003/04/emma" version="1.0">
              <emma:interpretation id="{65B133CB-6FAC-428B-A0F8-30511D9BCBA3}" emma:medium="tactile" emma:mode="ink">
                <msink:context xmlns:msink="http://schemas.microsoft.com/ink/2010/main" type="inkWord" rotatedBoundingBox="22179,11904 24705,11873 24713,12495 22187,12526"/>
              </emma:interpretation>
              <emma:one-of disjunction-type="recognition" id="oneOf53">
                <emma:interpretation id="interp93" emma:lang="" emma:confidence="1">
                  <emma:literal/>
                </emma:interpretation>
              </emma:one-of>
            </emma:emma>
          </inkml:annotationXML>
          <inkml:trace contextRef="#ctx0" brushRef="#br0" timeOffset="565004.1823">7872 11519 2287 0,'0'0'258'0,"0"0"-44"0,0 0-33 16,0 0-28-16,0 0-16 0,100-47-17 15,-87 39-21-15,-5 2-17 16,-1 1-6-16,-4 0-7 0,-3 2-8 0,0 1-1 15,-3 0-14-15,-5 2-15 0,-2 0-10 0,-4 0-5 0,-5 3-8 0,0 3 0 16,-3 2 3-16,-1 0-5 0,-1 3 8 16,0 0 3-16,2 1-1 0,-1 1-4 0,3 0-2 15,-1 1-2-15,5-1-2 0,1 1 5 0,4 0-3 16,-1 0-5-16,4 2-1 0,0-2 0 16,4 0-2-16,0 1 2 0,3 0 0 0,1 2-4 15,0-1-3-15,0-1 2 0,2 2 2 0,3-1 4 16,-3-2-1-16,2 1-1 0,0-1 0 15,-1-1 0-15,-1-2 2 0,-1 1-2 0,-1-2-2 16,0-3 3-16,-2 1-3 0,-3-2 2 0,-2-2 1 16,0 0-4-16,-2-2 7 0,-4-2 3 0,1 0 4 15,-4-4-1-15,-3 0-11 0,1-2 0 0,-2-1 0 16,1 0 0-16,-2 0 0 0,1 1 0 16,3-1 0-16,1 0 0 0,1 0 0 0,0 1 0 15,5 1 0-15,-1 0 0 0,2 2 0 0,3-1 0 16,3 1 0-16,0 0 0 0,1 0 0 0,2 2 0 15,0-2 0-15,3-1 0 0,5 1 0 16,3-1 0-16,7-1-46 0,6-2-75 0,2 0-66 16,5 0-138-16,-4 1-555 0,-10 2-892 0</inkml:trace>
          <inkml:trace contextRef="#ctx0" brushRef="#br0" timeOffset="565636.346">8114 11440 3106 0,'0'0'97'0,"0"0"-24"16,0 0-2-16,0 0 14 0,0 0 3 0,0 0 1 15,0 0-10-15,0 0-3 0,0 0-7 0,0 0-7 16,0 0-10-16,0 0-16 0,0 0-12 0,45-30-4 16,-57 48 7-16,-3 4-9 0,-2 4 5 15,-5 1-23-15,0 4 0 0,-3 2 0 0,-3 0 0 16,-1 3 0-16,0-1 0 0,0-1 0 0,1-3 0 15,4-4 0-15,2-2 0 0,4-5 0 0,3-5 0 16,3-3 0-16,4-4 0 0,4-3 0 16,0-3 0-16,4-2 0 0,0 0 0 0,3-6 0 15,5-4-8-15,4-5-59 0,7-3-23 0,4-4-15 16,3 0-15-16,3-2-18 0,2 2-20 0,0 0-60 16,1 2-86-16,-2-1-151 0,-1 1-215 15,0-1 71-15,-3 0 126 0,2 0 261 0,-2 1 491 16,1 0 192-16,-2 2 106 0,-2 1 6 0,1 1-173 15,1 0-140-15,-5 3-81 0,1 2-48 0,-5 2-25 16,-3 3-26-16,-4 3-14 0,-3 1-13 16,-4 2-6-16,-2 0-3 0,0 2-4 0,-1 3 1 15,-8 4-11-15,-4 3 0 0,-5 4-9 0,-7 2-10 16,-2 1-13-16,-8 2-8 0,0 1 0 0,-6 1 0 16,1 1 0-16,-1 2 0 0,-2-2 0 15,3-1 0-15,1-1 0 16,3-3 0-16,4-4 0 0,5-2 0 0,5-2 0 15,6-5 0-15,7-2 0 0,3-3 0 0,3-1 0 0,3 0 0 16,0-5 0-16,6-2 0 0,4-3 0 0,3-1 0 16,4-3 0-16,2-1 0 0,3 3 0 0,4 0 0 15,-2 1 0-15,-1 1 0 0,-1 3 0 16,0 2 0-16,-3 3 0 0,-3 1 0 0,0 1 0 16,-1 0 0-16,-1 3 0 0,0 2 0 15,-3 2 0-15,0 1 0 0,-1 0 0 0,-2 1 0 16,1 2 0-16,1 0 0 0,-2 1 0 0,-3 1 0 0,1-2 0 15,0 2 0-15,1-2 0 16,-4-1 0-16,3 1 0 0,-1 0 0 16,-2-3 0-16,1 1 0 0,-1-1 0 0,0-2 0 15,1 1 0-15,-3-2 0 0,1-1 0 0,0 0 0 16,-1-3 0-16,0 0 0 0,-1 0 0 0,0-1 0 16,0 0 0-16,0 0 0 0,0 0 0 15,0-2 0-15,0-1 0 0,0-2 0 0,0-1 0 16,2-3 0-16,4-1-88 0,1-2-80 0,3-1-125 15,-1 4-619-15,-3 2-882 0</inkml:trace>
          <inkml:trace contextRef="#ctx0" brushRef="#br0" timeOffset="563715.6769">6827 11451 2244 0,'0'0'253'0,"0"0"-107"16,0 0-42-16,0 0-13 0,0 0-7 0,0 0 3 16,0 0 3-16,0 0-5 0,0 0-6 0,0 0-9 15,0 0-6-15,0 0-10 0,0 0-5 0,0 0-11 16,45-17-5-16,-28 17-8 0,-2 0-8 15,1 2-1-15,-2 3-8 0,-3-1 0 0,-1 1-1 16,-3 2-2-16,-3-2-2 0,1 2 2 0,-5 1 2 16,0 0 4-16,-6 2 1 0,-3 0-5 0,-5 1-1 15,-2 1-3-15,-5-1 3 0,-3 0-1 0,-1 0-1 16,-3 0 0-16,3-2-3 0,-3 0 3 0,4-1 3 16,0-1 2-16,3-3 3 0,5 0 4 0,2-2 4 15,5-2 1-15,3 0 2 16,3 0-6-16,0-1 0 0,3-2-2 0,0-1-1 15,3-3-2-15,4 0-3 0,3 0-4 0,3-1-1 16,2 1 3-16,2 1 0 0,0 1 0 0,4 2-6 16,1 1-2-16,-4 2 1 0,2 0 2 15,-4 2 3-15,0 3-1 0,-3 2-4 0,-3 1 0 16,1 2 2-16,-1 1-1 0,-3 3 0 0,-2 1-3 16,-1 0-1-16,-2 1 5 0,-2-1 0 0,0 1 0 15,-1 1-2-15,-4 0-1 0,-2 0 0 16,0 1-1-16,-3-2 3 0,0 1-5 0,-3-3 0 15,2 0 8-15,-3 0-1 0,-2-3 2 0,0 1 0 16,-3-2-6-16,2-3-2 0,0-1 6 16,-4-1 0-16,3-4 4 0,-2-1 0 0,2 0 5 15,-1-4 2-15,2-3 5 0,0-1 5 0,0-1-7 16,1-1-3-16,2 0-14 0,1-1 0 0,-1-2 0 16,3 2 0-16,0 0 0 0,1-2 0 15,0 2 0-15,2 0 0 0,1 1 0 0,1 2 0 16,2 1 0-16,2 1 0 0,1 2 0 0,1 1 0 15,0 1 0-15,4-1-22 0,5 1-50 0,4 0-25 16,7 0-36-16,3 1-73 0,-3 0-187 0,-7 1-1374 16</inkml:trace>
          <inkml:trace contextRef="#ctx0" brushRef="#br0" timeOffset="562966.1991">6742 11594 120 0,'0'0'154'0,"0"0"-97"16,0 0-9-16,0 0 18 0,0 0 26 15,0 0 37-15,0 0 22 0,0 0 9 0,0 0-2 16,0 0-7-1,0 0-4-15,0 0-5 0,2-18-2 0,-1 16-7 16,2 0-1-16,-1-1-5 0,-1 1 2 0,4-1-7 16,-3 0-4-16,2 0-8 0,0 0-10 0,0 1-4 15,0-1-7-15,0 0-1 0,0 2-8 0,-1-1-8 16,0 1-10-16,-2 1-10 0,-1 0-2 0,0 0-13 16,0 0-3-16,0 2-3 0,0 2 4 0,-6 3 4 15,1 2 0-15,-3 3-5 0,-3 1-16 16,1 2-1-16,-4 1-3 0,-1-1 1 0,1 2 1 15,-3-1-2-15,1-2-3 0,0 0-2 0,1-1 3 16,1-2-6-16,0-1 3 0,5-1-5 0,1-2-3 16,2-3 0-16,2-1 0 0,2-1-5 15,1-2-13-15,1 0-11 0,0 0-19 0,3-5-19 16,4-1-28-16,2-4-45 0,3-3-88 0,5-2-157 16,-5 2-327-16,-1 5-887 0</inkml:trace>
          <inkml:trace contextRef="#ctx0" brushRef="#br0" timeOffset="564053.3996">7127 11440 1978 0,'0'0'786'0,"0"0"-632"0,0 0-33 16,0 0-3-16,0 0-7 0,0 0-5 15,0 0-5-15,0 0-17 0,0 0-8 0,0 0-15 16,0 0-6-16,0 0-7 0,0 0-15 0,0 0-3 15,-57 64-9-15,35-39-5 0,-2-1 2 0,-1 3-1 16,-2 0-6-16,3-1-2 0,-4 2-1 0,4-3-4 16,-1 0 3-16,2-3 0 0,2-4-8 0,5-3 3 15,2-4 3-15,6-3 1 0,2-4 0 16,5-2 1-16,1-2-5 0,0 0-1 0,3-5 7 16,4-4-2-16,4-1-3 0,1-4 0 0,2-1 0 15,3 1 2-15,1 0 2 0,-2 2 3 0,0 1-6 16,-1 4 1-16,1 0 3 0,-2 3-5 15,-1 2 1-15,-2 2-5 0,3 0-2 0,-3 0 5 16,2 5 2-16,0 1 3 0,-2 2-5 0,3 1 2 16,0 2-1-16,0 0-3 0,0 0 0 15,-1 1 0-15,1 0 0 0,-2 0 0 0,0-1 0 16,2 0 0-16,-4-2 0 0,2-2 0 0,-1 0 0 16,0-2 0-16,-2 0 0 0,0-3 0 0,-2 1 0 15,-1-1 0-15,0-2 0 0,-4 0 0 16,0 0 0-16,-1 0 0 0,-1 0 0 0,0-1 0 15,0-4-3-15,0 0-26 0,0-2-25 0,0-3-25 16,2 0-30-16,0-3-38 0,2-1-41 0,2 0-86 0,0 3-219 0,-1 3-1176 0</inkml:trace>
          <inkml:trace contextRef="#ctx0" brushRef="#br0" timeOffset="564302.2455">7496 11447 1844 0,'0'0'1088'16,"0"0"-880"-16,0 0-72 0,0 0-20 0,0 0-13 0,0 0-11 15,0 0-9-15,0 0-8 0,0 0-3 16,0 0-9-16,0 0-1 0,0 0-9 0,0 0-6 16,0 0-9-16,-7 28-23 0,-13-4-15 0,2 2 0 15,-5 1 0-15,0 2 0 0,-1 1 0 16,-3 1 0-16,3-2 0 0,0 0 0 0,2-4 0 16,3-2 0-16,1-4 0 0,4-4 0 0,4-4 0 15,2-3 0-15,2-1 0 0,2-4 0 0,0-2 0 16,4-1 0-16,0 0 0 0,0-1 0 15,2-5 0-15,4-2 0 0,2-3 0 0,4-2-11 0,3-2-67 0,1 1-39 0,1-1-66 16,4 2-142-16,-6 3-552 0,-5 3-887 0</inkml:trace>
          <inkml:trace contextRef="#ctx0" brushRef="#br0" timeOffset="566242.2958">8588 11415 1319 0,'0'0'562'0,"0"0"-120"0,0 0-110 0,0 0-97 16,0 0-62-16,0 0-44 0,0 0-20 15,0 0-14-15,0 0-14 0,0 0-5 0,0 0-12 16,0 0-1-16,0 0 1 0,0 0-4 0,-3 33-7 16,-10-16 0-16,-1 4-7 0,-2 2-2 0,-2 2-2 15,-3 3-8-15,-2 2-15 0,-2 3-19 16,-2 0 0-16,2-2 0 0,-2-2 0 0,3-2 0 15,2-3 0-15,4-4 0 0,2-3 0 0,3-4 0 16,3-2 0-16,3-2 0 0,2-3 0 0,2-2 0 0,3-3 0 16,0 0 0-16,0-1 0 0,0 0 0 0,6-5 0 15,3-2 0-15,5-6 0 0,5-1-98 0,2-2-61 16,3 0-98-16,-7 3-367 0,-4 4-1168 0</inkml:trace>
          <inkml:trace contextRef="#ctx0" brushRef="#br0" timeOffset="566553.6864">8710 11445 3434 0,'0'0'86'0,"0"0"-42"0,0 0 3 15,0 0 16-15,0 0 15 0,0 0 2 0,0 0-2 0,0 0-11 16,0 0-8-16,0 0-18 0,0 0-23 0,0 0-18 16,0 0 0-16,0 0 0 0,-32 71 0 15,11-41 0-15,-2 2 0 0,-2 2 0 0,-2 2 0 16,0-2 0-16,-1 1 0 0,-1 0 0 0,3-1 0 15,1-3 0-15,2-2 0 0,2-5 0 0,3-5 0 16,1-4 0-16,7-4 0 0,2-4 0 16,2-3 0-16,4-4 0 0,2 0 0 0,2-5-22 15,5-7-52-15,6-3-20 0,1-5-11 0,4-3-8 16,-1 0-3-16,0-2-5 0,0 1-4 16,-5 1-1-16,0 1 17 0,-4 2 38 0,-2 3 33 15,-2 2 57-15,2 2 50 0,-5 2 37 0,1 1 27 16,1 2 7-16,-2 0-12 0,0 2-21 0,1 0-10 15,3 2-19-15,1 0-11 0,3 3-13 16,1 1-10-16,3 0-7 0,2 0-5 0,0 5-29 16,2 0-3-16,-1 0 0 0,3 1 0 0,-2-1 0 15,1 1 0-15,2 0 0 0,-2-2 0 0,3 1 0 16,-2-2 0-16,-1-1 0 0,-1 1 0 0,2 0 0 16,-3-3 0-16,-2 1 0 0,-1-1 0 15,1 0 0-15,-1-3-57 0,-2 0-60 0,0-2-40 16,-1-2-55-16,-1-1-77 0,1-1-206 0,-4 3-354 15,0 1-792-15</inkml:trace>
          <inkml:trace contextRef="#ctx0" brushRef="#br0" timeOffset="566862.2572">8999 11508 1388 0,'0'0'813'0,"0"0"-353"15,0 0-138-15,0 0-86 0,0 0-52 0,0 0-43 16,0 0-30-16,0 0-24 0,0 0-13 0,0 0-8 16,0 0-9-16,0 0-6 0,0 0-7 15,-51 18-1-15,33 2-25 0,-2 2-18 0,-1 2 0 16,-2 3 0-16,-3 0 0 0,1 0 0 0,-4 1 0 15,2 2 0-15,-3 0 0 0,0 2 0 16,-4-1 0-16,2-1 0 0,2 0 0 0,-1-5 0 16,6 0 0-16,0-6 0 0,3 1 0 0,0-4 0 15,2-4 0-15,3 0-32 0,1-5-39 0,1-2-24 16,2-2-24-16,5-2-46 0,1-1-65 0,4 0-199 16,0 0-1278-16</inkml:trace>
        </inkml:traceGroup>
      </inkml:traceGroup>
    </inkml:traceGroup>
    <inkml:traceGroup>
      <inkml:annotationXML>
        <emma:emma xmlns:emma="http://www.w3.org/2003/04/emma" version="1.0">
          <emma:interpretation id="{52521FAE-DFB0-4343-8F52-760D34446480}" emma:medium="tactile" emma:mode="ink">
            <msink:context xmlns:msink="http://schemas.microsoft.com/ink/2010/main" type="paragraph" rotatedBoundingBox="15755,12702 25776,12606 25782,13255 15761,13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D4E659-5CC8-4EC3-8DAF-028E7F936E10}" emma:medium="tactile" emma:mode="ink">
              <msink:context xmlns:msink="http://schemas.microsoft.com/ink/2010/main" type="line" rotatedBoundingBox="15755,12702 25776,12606 25782,13255 15761,13351"/>
            </emma:interpretation>
          </emma:emma>
        </inkml:annotationXML>
        <inkml:traceGroup>
          <inkml:annotationXML>
            <emma:emma xmlns:emma="http://www.w3.org/2003/04/emma" version="1.0">
              <emma:interpretation id="{2F15B802-0D7C-48A6-8B8F-37C02F00DE30}" emma:medium="tactile" emma:mode="ink">
                <msink:context xmlns:msink="http://schemas.microsoft.com/ink/2010/main" type="inkWord" rotatedBoundingBox="15755,12702 17920,12681 17926,13330 15761,13351"/>
              </emma:interpretation>
              <emma:one-of disjunction-type="recognition" id="oneOf54">
                <emma:interpretation id="interp94" emma:lang="" emma:confidence="1">
                  <emma:literal/>
                </emma:interpretation>
              </emma:one-of>
            </emma:emma>
          </inkml:annotationXML>
          <inkml:trace contextRef="#ctx0" brushRef="#br0" timeOffset="571187.164">703 12233 2139 0,'0'0'608'0,"0"0"-336"15,0 0-78-15,0 0-64 0,0 0-37 0,0 0-11 16,0 0-9-16,0 0-8 0,0 0-13 0,0 0-15 15,0 0 0-15,0 0 4 0,0 0 7 0,-25-11-2 16,25 26-7-16,5 2-13 0,-1-1-6 16,2 1-1-16,4 1-7 0,1-2-3 0,3-2-5 15,2-3 5-15,2-3 4 0,3-3 5 0,3-3-9 16,0-2-9-16,4 0 0 0,-3-3 0 0,3-2 0 16,-3 0 0-16,0-1 0 0,-4 1 0 0,-1-1 0 15,-5 2 0-15,-1 1 0 0,-4 0 0 16,-2 0 0-16,-3 2 0 0,-2-1 0 0,-2 1 0 15,-1 1 0-15,0 0 0 0,0 0-9 0,0 0-38 16,0 0-25-16,-1 0-38 0,-2 1-53 16,-1 5-78-16,1 2-143 15,-1-2-448-15,2 1-865 0</inkml:trace>
          <inkml:trace contextRef="#ctx0" brushRef="#br0" timeOffset="571453.4928">1135 12395 2648 0,'0'0'443'16,"0"0"-337"-16,0 0-23 0,0 0 0 0,0 0 3 16,0 0 4-16,0 0 5 0,0 0-8 0,0 0-4 15,0 0-9-15,0 0-22 0,0 0-12 16,0 0-10-16,-3 4-4 0,-11 16-3 0,0 3-4 16,-3 2-3-16,-3 1-8 0,1 0-5 0,-1 1-3 15,0 1 0-15,1-1 0 0,2 0 0 0,-1-1 0 16,2-2 0-16,4-5 0 0,0-3 0 15,5-3 0-15,3-3 0 0,-1-3 0 0,4-4 0 16,1-2 0-16,0-1 0 0,0 0 0 0,6-2 0 0,1-3 0 0,4-3-42 16,5-2-34-16,5-3-50 0,2-1-79 0,-4 4-251 31,-7 2-1345-31</inkml:trace>
          <inkml:trace contextRef="#ctx0" brushRef="#br0" timeOffset="572326.693">1400 12419 2377 0,'0'0'209'0,"0"0"-41"16,0 0-37-16,0 0-19 0,0 0-17 0,0 0-9 15,0 0-12-15,0 0-7 0,0 0-5 0,0 0 6 16,0 0 4 0,0 0-4-16,0 0-5 0,-61 96-8 0,46-70 1 0,0 1-17 15,-1 1-7-15,2 1-15 0,-2-2-16 0,1-1 7 16,5-3 1-16,-1-6 4 0,5-4-7 0,2-4 0 16,1-5-2-16,2-2 3 0,1-2 5 15,0 0-2-15,0-1-7 0,1-4 0 0,2-5 3 16,4-2-2-16,1-4 6 0,1-2-9 0,3-4-5 15,0 1-3-15,1 1 7 0,0 0 2 0,-2 2 2 16,1 0-2-16,-2-1-5 0,-2 3 6 0,-1 1-7 16,0 2 8-16,-1 3-6 0,-3 2 2 0,3 1 7 15,-4 3 1-15,2 2 1 0,-2 1-6 16,1 1 2-16,2 0-9 0,1 1 10 0,1 5-1 16,2 1-11-16,0 3 10 0,4 4-3 0,-3 1 7 15,3 3 3 1,-3 2-4-16,-2 1-6 0,1 0-1 0,-1 0 13 15,-2 0-6-15,1-1-1 0,-2-1-10 0,-2-2 0 16,2-4 2-16,-3-2 10 0,3 0-3 0,-2-2-4 16,2-2-3-16,-3-2-3 0,0-1 10 15,3-1-5-15,-3-1 5 0,0-1-3 0,1-1-4 16,-1 0 3-16,3-3 2 0,-1-3-3 0,3-3-1 16,1-2 2-16,2-3-5 0,1-1 5 0,3-2-3 15,0 0-1-15,-1-3-4 0,1 1 1 16,0-1 10-16,1-2-8 0,-2 0 8 0,-2-2-7 15,2 2 1-15,-3 0 4 0,2 3 2 0,-4 2 4 16,-1 4-7-16,-3 2 4 0,2 1-5 16,-4 3 4-16,1 1-2 0,-2 2-4 0,0 0 4 15,-1 3 1-15,0-1 6 0,0 2-1 0,0 0-2 16,0 0-4-16,-3 4 1 0,-1 3 4 0,-3 5-5 16,-1 2-2-16,-3 4 0 0,-3 2 0 15,-1 3 0-15,-3 0 0 0,-1 1 0 0,3 0 0 16,-3 0 0-16,1-1 0 0,2-2 0 0,1-1 0 15,1-3 0-15,5-4 0 0,1-4 0 0,2-3 0 16,3-2 0-16,3-2 0 0,-2-2 0 0,2 0 0 16,2-3 0-16,1-4-23 0,5-2-37 15,5-5-33-15,4-3-44 0,5 0-59 0,2-2-85 16,-3 5-234-16,-7 6-1206 0</inkml:trace>
          <inkml:trace contextRef="#ctx0" brushRef="#br0" timeOffset="572807.8755">2088 12333 3129 0,'0'0'175'0,"0"0"-80"16,0 0-31-16,0 0 0 0,0 0-6 15,0 0 6-15,0 0-1 0,0 0 4 0,0 0-1 16,0 0-3-16,0 0-3 0,0 0-17 0,0 0-9 16,0 0-11-16,34-29-1 0,-46 40-17 15,-2 5-5-15,-4 1 0 0,-4 3 0 0,-3 2 0 16,-3 1 0-16,1 4 0 0,-2-2 0 0,-2 2 0 15,0 0 0-15,1 0 0 0,1 0 0 0,1-4 0 16,5-2 0-16,4-5 0 0,3-3 0 0,3-4 0 16,3-3 0-16,3-2 0 0,4-4 0 0,2 0 0 15,1 0 0-15,4-7 0 0,3-4 0 0,4-5 0 16,5-4 0-16,6-2 0 0,1-1 0 16,4-3 0-16,-1 1 0 0,4-2 0 0,0 2 0 0,-1-1 0 15,-2 1 0-15,1 3 0 16,-4 0 0-16,-1 5 0 0,-1 0 0 15,-5 2 0-15,-3 3 0 0,0 3 0 0,-5 2 0 16,-2 2 0-16,-2 3 0 0,-4 2 0 0,1 0 0 16,-2 0 0-16,0 2 0 0,0 5 0 0,0 3 0 15,-2 4 0-15,-3 2 0 0,-2 5 0 0,0 4 0 16,-2 2 0-16,1 2 0 0,-2 1 0 16,-3 2 0-16,2 2 0 0,0 1 0 0,-1 0 0 15,0 1 0-15,-2-1 0 0,4 0 0 0,0-4 0 16,0-2 0-16,3-6 0 0,2-4 0 0,0-3 0 15,2-5 0-15,0-1 0 0,2-3 0 0,1-3-64 16,0-2-24-16,0-2-20 0,0 0-44 16,0-3-78-16,0-4-165 0,1 2-458 0,-1 1-844 0</inkml:trace>
          <inkml:trace contextRef="#ctx0" brushRef="#br0" timeOffset="573026.5741">1807 12645 2627 0,'0'0'499'16,"0"0"-265"-16,0 0-78 0,0 0-57 0,0 0-39 15,0 0-12-15,0 0-3 0,0 0-3 16,52-94-5-16,-25 82-12 0,4 1-7 0,0 0-15 16,0-1 2-16,2 2-6 0,0 3-12 0,-6-1-9 15,1 1-24-15,-4 1-27 0,-1 1-34 0,-1-2-52 16,-1 1-108-16,-6 1-352 0,-5 1-1091 0</inkml:trace>
          <inkml:trace contextRef="#ctx0" brushRef="#br0" timeOffset="570282.5461">259 12373 2614 0,'0'0'371'0,"0"0"-189"0,0 0-68 15,0 0-33-15,0 0-12 0,0 0-7 0,0 0 3 16,0 0 3-16,0 0 5 0,0 0-2 16,0 0-2-16,0 0-8 0,0 0-21 0,0 0-3 15,-33 88-5-15,18-63-2 0,0 3-9 0,-1-1-5 16,-2 1-11-16,2-1-3 0,1-2 10 0,-2 0-12 16,4-4 0-16,1-2 0 0,1-4 0 15,2-3 0-15,2-2 0 0,3-3 0 0,-1-2 0 16,4-3 0-16,1-1 0 0,0-1 0 0,0 0 0 15,0-2-16-15,1-5-19 0,5-1-16 0,2-4-16 16,4-2-44-16,3-3-77 0,-2 4-218 0,-3 3-1388 0</inkml:trace>
          <inkml:trace contextRef="#ctx0" brushRef="#br0" timeOffset="570910.011">721 12480 1321 0,'0'0'518'0,"0"0"-205"0,0 0-82 15,0 0-47-15,0 0-17 0,0 0-3 0,0 0-11 16,0 0-13-16,0 0-13 16,0 0-12-16,0 0-13 0,0 0-13 0,0 0-12 15,69-48-21-15,-76 44-14 0,0 1-5 0,-5-1-10 0,0 2-1 16,-5 2-3-16,-2 0 1 0,-2 0-7 0,-2 3 3 16,-3 3-2-16,-1 3-11 0,-1 1 10 0,-1 2-3 15,-2 1 3-15,1 2 2 0,2 0-6 0,3 2-8 16,0 0-2-16,3 1 3 0,1 1-3 15,5 0-3-15,2-1 0 0,5-1 0 0,2 0 0 16,2-2 0-16,5-3 0 0,0 2 0 0,6-3 0 16,4-2 0-16,3 1 0 0,5-3 0 15,2-2 0-15,3 1 0 0,3-4 0 0,0-1 0 16,3-1 0-16,-1 0 0 0,-1-2 0 0,-1-2 0 0,-1 0 0 16,-3 0 0-16,-3-2 0 0,0 1 0 15,-3 0 0-15,-3 0 0 0,-1-2 0 0,-3-1 0 16,0-1 0-16,-3-4-14 0,1-1-43 0,0-2-17 15,-4-2-29-15,1-1-30 0,-1 0-52 0,0 0-91 16,-2-1-181-16,-1 6-353 0,0 4-834 0</inkml:trace>
        </inkml:traceGroup>
        <inkml:traceGroup>
          <inkml:annotationXML>
            <emma:emma xmlns:emma="http://www.w3.org/2003/04/emma" version="1.0">
              <emma:interpretation id="{CA8C4150-171B-4385-A553-4C3348E35CED}" emma:medium="tactile" emma:mode="ink">
                <msink:context xmlns:msink="http://schemas.microsoft.com/ink/2010/main" type="inkWord" rotatedBoundingBox="18370,12722 20680,12699 20685,13149 18374,13171"/>
              </emma:interpretation>
              <emma:one-of disjunction-type="recognition" id="oneOf55">
                <emma:interpretation id="interp95" emma:lang="" emma:confidence="1">
                  <emma:literal/>
                </emma:interpretation>
              </emma:one-of>
            </emma:emma>
          </inkml:annotationXML>
          <inkml:trace contextRef="#ctx0" brushRef="#br0" timeOffset="580348.6564">2831 12474 556 0,'0'0'185'0,"0"0"9"0,0 0-23 0,0 0-35 16,0 0-9-16,0 0 0 0,0 0-1 0,0 0-5 15,0 0-7-15,0 0 3 0,0 0-4 0,0 0-3 16,-52-28-1-16,47 25-11 0,2 1-10 0,-2 0-8 15,2 0-14-15,-2 0-14 0,2 1-8 16,-3 1-8-16,2 0-7 0,-2 0-8 0,-1 3-10 16,-1 2-9-16,1 0-4 0,-2 2-1 0,0 0 4 15,0 1-4-15,2 1 1 0,1-1 1 16,1-1-2-16,0 1 3 0,3 0-1 0,2 0-6 16,0 0-2-16,0 0 2 0,2 1 1 0,4-2-2 15,0 2-1-15,2-2-5 0,1 0-2 0,2-3 2 16,0 0 1-16,2-3 0 0,-1-1 7 0,3 0 7 15,-1-1 4-15,2-5 2 0,-1 2-1 16,0-1-6-16,-2-1 2 0,-3 0 5 0,1 0 3 16,-2 1-1-16,-2-1 0 0,-1 2 0 0,-1-2 5 15,1 1 9-15,-4 0 2 0,2 0-1 0,-2-1 2 16,-1 2 3-16,-1-1 1 0,0 1-2 0,-1 0-4 16,-1 0-5-16,-3 1-3 0,-1 0-1 15,2 0-1-15,-3 1-9 0,0 0-6 0,-1 1 0 16,-1 0-2-16,-2 0 0 0,1 1 4 0,-3 0-5 15,2 0 0-15,-2 1 6 0,4 1 0 16,-3 0-2-16,4-1 1 0,0 2-6 0,-1-1 0 16,2 1 1-16,0 1-9 0,0-1-17 0,0 2-21 15,2 0-19-15,0 1-24 0,-1-1-25 0,4 1-41 16,0 0-81-16,-1-1-161 0,2 0-115 16,1-3-816-16</inkml:trace>
          <inkml:trace contextRef="#ctx0" brushRef="#br0" timeOffset="581723.5215">3109 12488 667 0,'0'0'250'0,"0"0"-4"0,0 0-33 16,0 0-26-16,0 0-11 0,0 0-7 16,0 0-9-16,0 0-4 0,0 0-9 0,0 0-12 15,0 0-14-15,0 0-17 0,0 0-13 0,0 0-8 0,29-36-6 16,-29 32-4-16,0 2-6 0,0-1-7 0,-2 0-6 15,-3 2-17-15,1-1-9 0,-4 2-8 0,-2 0-5 16,1 0-4-16,-2 3 4 0,-1 2-3 16,-3 0 1-16,2 1 10 0,-1 1-6 0,0 0 3 15,1 0-6-15,2 0-5 0,0 1 1 0,3-2 0 16,0 2-3-16,2 1-10 0,2-1 1 0,-1 1 1 16,4-2 3-16,0 2 3 0,1 0-2 0,0 0-7 15,2 1-2-15,3-3 9 0,2 1-5 0,1-1-2 16,0-1-3-16,2-2-4 0,4-1 5 15,0-2 8-15,1-1 4 0,2-1-6 0,0-3 1 16,2-3 0-16,-1 0 2 0,2 0-1 16,-3-1-1-16,-1 0-2 0,-1 0-3 0,-2 0 10 0,-2 0 2 15,-3 0 0-15,0 2 3 0,-1-3 6 16,-2 2 1-16,-2-1 7 0,-2 1 5 0,-1-1-8 16,0 3 1-16,-1-2-1 0,-2 0-4 0,-2 0-5 15,-2 1 0-15,-1 1-4 0,0-1-2 0,-2 3 6 16,-3 1-4-16,2 1-7 0,-2 1-1 15,-2 0 1-15,0 0 2 0,0 4 3 0,1 0-1 16,0 1-10-16,1 1 2 0,0 1 4 0,-1-1 4 16,3 1-4-16,-1-1-1 0,4-1-6 15,0 0-2-15,1-1 2 0,5-2-17 0,1 0-22 16,1-1-32-16,0-1-24 0,3 0-31 0,7 0-65 16,4-2-144-16,0 0-413 0,-6-1-895 0</inkml:trace>
          <inkml:trace contextRef="#ctx0" brushRef="#br0" timeOffset="582059.8142">3397 12241 932 0,'0'0'356'15,"0"0"-13"-15,0 0-46 0,0 0-68 0,0 0-38 16,0 0-25-16,0 0-23 0,0 0-26 0,0 0-21 16,0 0-24-16,0 0-8 0,0 0 5 0,0 0 7 15,0 0-2-15,-25 35-4 0,11-16-7 16,-2 1-9-16,-1 3-6 0,-1 1-7 0,0 0-7 16,-3 2-6-16,2 1 1 0,-2-1-6 0,0-1-11 15,3-3-4-15,-2-2-4 0,5-3 3 0,2-1 3 16,3-7-1-1,2-2-10-15,4-1-1 0,0-4 3 0,4-2-4 16,0 0-11-16,0 0-21 0,2-2-24 0,5-2-34 16,5-3-39-16,3-3-85 0,3-1-225 0,-1 0-381 15,-5 4-801-15</inkml:trace>
          <inkml:trace contextRef="#ctx0" brushRef="#br0" timeOffset="582485.5852">3494 12330 2434 0,'0'0'323'0,"0"0"-135"16,0 0-35-16,0 0-19 0,0 0-23 0,0 0-16 15,0 0-20-15,0 0-15 0,0 0-12 0,0 0-4 16,0 0-10-16,0 0-7 0,0 0-10 16,-77 75-3-16,60-55 0 0,-1 2-4 0,1-2-5 15,-2 1-9-15,2-3 8 0,2-2-3 0,4-3 5 16,-1-4 1-16,6-2-8 0,1-2 1 0,1-3 4 15,4-1 5-15,0-1-5 0,0 0 4 0,0-1-4 16,5-4-2-16,2-3 6 0,1-1-6 0,6-4-4 0,3 1-2 0,2-4 3 16,4 2-2-16,0-2 5 0,-1 3-2 15,-1 0-6 1,1 1 6-16,-2 1 4 0,-2 2 0 0,-2 1-2 16,0 2-2-16,-1 3-2 0,-2 1 4 0,-3 2 0 0,0 0-1 0,-2 0-4 15,-3 4-1-15,1 1 8 0,-3 1-3 16,0 0 9-16,-2 4-4 0,-1 1 4 0,0 1 7 15,-5 0 6-15,-2 2 1 0,0 0-8 0,-3 1 1 16,0-1-7-16,-3 0 8 0,2-1-4 16,-1 0-4-16,0-1-2 0,0-1-9 0,-1-1 8 15,5-1-4-15,0-4-3 0,1 0 1 0,4-2-1 16,1-3-7-16,1 0-3 0,1 0-26 16,1-2-37-16,3-4-36 0,8-1-68 0,2-4-92 15,6 0-171-15,-4 2-359 0,-3 2-870 0</inkml:trace>
          <inkml:trace contextRef="#ctx0" brushRef="#br0" timeOffset="582872.7331">3755 12425 2350 0,'0'0'441'0,"0"0"-193"0,0 0-75 0,0 0-33 0,0 0-23 0,0 0-14 16,0 0-14-16,0 0-11 0,0 0-24 0,0 0-10 16,0 0-1-16,0 0-10 0,0 0 0 15,0 0-8-15,-55 23-7 0,44-7-2 0,0 1-8 16,1 0 3-16,-1 3-8 0,3-2-5 0,4 2 4 15,0-3-1-15,3-1-4 0,1-2 1 0,1-3-5 16,6-3-1-16,1-2 8 0,5-2 2 16,2-2-2-16,3-2-6 0,1 0-1 0,0-4 3 15,3-2 1-15,-3-2 4 0,1-2-6 0,0-2-1 16,-2 0 2-16,1-1 7 0,-1-3 0 16,-2 0 1-16,-2 1 2 0,-3-1-8 15,-1 2 8-15,-4 0 1 0,-1 0-4 0,-5 1 5 16,0 2 1-16,0 0 1 0,-1 0 4 0,-5 2-2 15,0 0-4-15,-2 1 4 16,-2 2 4-16,-2 3-16 0,-1 1 0 16,-4 0 0-16,0 2 0 0,-1 2 0 0,-3 2 0 15,1 1 0-15,-1 3 0 0,-1 0 0 0,1 2 0 16,2-1 0-16,-1 2 0 0,2 0 0 0,1-1 0 16,0 0 0-16,2 1 0 0,3-1 0 0,0 0 0 15,3 1-10-15,3-2-57 0,5 0-52 0,1 0-85 16,1-3-266-16,4-2-1358 0</inkml:trace>
          <inkml:trace contextRef="#ctx0" brushRef="#br0" timeOffset="583609.479">4349 12386 1134 0,'0'0'406'0,"0"0"-18"0,0 0-57 15,0 0-44-15,0 0-43 0,0 0-41 16,0 0-42-16,0 0-40 0,0 0-40 0,0 0-30 15,0 0-6-15,0 0-1 0,0 0-5 0,-60-26 5 16,34 31 2-16,-2 2-2 0,2 2 1 0,-2-2-5 16,1 2-11-16,3 0-1 0,0 1 2 15,5-1-4-15,0-1-7 0,5 0-5 0,2-1-5 16,2-1 1-16,4-2 3 0,1 0-5 0,3-1-6 16,2-1-2-16,0 0 5 0,0 1 1 15,3 0-4-15,3 1 1 0,1 0-5 0,3 0 4 16,1 0 8-16,1 1 2 0,2-1-6 0,0 1-5 15,2 1 2-15,-1-2-1 0,-1 1 2 0,-2 0 2 16,0 2-9-16,-1-3-1 0,-3 2 9 16,0 1 0-16,-1 0-6 0,-1 0 3 0,-1 0-5 15,-2 0 0-15,-1 0 7 0,-2 0-1 0,0 0-7 0,-4 2 1 16,-2-1 6-16,-3 0-1 0,0 0 4 16,-2-1-2-16,0-2-1 0,-1 0 1 0,-2-2 9 0,1 0 1 15,-2-1-3-15,0-2 1 0,-2 0-3 16,0 0 5-16,1 0-14 0,-2-1 0 0,2-2 0 15,0 0 0-15,0-1 0 0,1 0 0 0,2-1 0 16,-1 0 0-16,4-1 0 0,-1 2 0 16,1-2 0-16,2 1 0 0,0 0 0 0,2 0 0 15,2 1 0-15,0 0 0 0,3-1 0 0,1 2 0 16,0-2 0-16,1 0 0 0,7-1 0 0,3 0 0 16,5-1-93-16,3 0-42 0,5 1-69 0,3 1-127 15,-6 2-519-15,-7 1-898 0</inkml:trace>
          <inkml:trace contextRef="#ctx0" brushRef="#br0" timeOffset="584128.9094">4430 12381 2235 0,'0'0'255'0,"0"0"-42"0,0 0-43 16,0 0-22-16,0 0-9 0,0 0-11 0,0 0-15 15,0 0-22-15,0 0-18 0,0 0-11 16,0 0-4-16,0 0-4 0,0 0-9 0,0 0-12 16,-63 76-5-16,45-55 0 0,-2 0-7 0,-1 2-4 15,0-1-11-15,-1 0-4 0,4-2 6 16,1-4 0-16,4-3-3 0,3-3-4 15,3-4 3-15,3-2 1 0,3-2 8 0,1-2 3 16,0 0-13-16,2-3 0 0,6-4 1 0,2-3 4 0,5-3-3 16,3-2-1-16,4-2-4 0,2-2-7 0,1 1 9 15,3 1 0-15,-3 1-5 0,0 2 1 0,-2 0 2 16,0 2-2-16,-1 2 8 0,-4 2-1 0,-1 1-9 16,-1 2 8-16,-2 1-1 0,-2 2-1 0,-1 1 0 15,-2 1-3-15,-1 0-4 0,-1 3 3 16,0 1 7-16,-3 1-4 0,2 0 0 0,-3 1-1 15,0 0 5-15,-3 1 6 0,0 1 3 0,0 2 2 16,-2 0-3-16,-3 2 5 0,-2 1-13 0,-3-1-5 16,-1 1 0-16,-1 2 0 0,-1-2 0 15,-1-1 0-15,0 0 0 0,-1-2 0 0,1-1 0 16,0 0 0-16,0-4 0 0,2 2 0 0,2-3 0 16,2-1 0-16,3-3 0 0,2 0 0 0,3 0-46 15,3-3-64-15,8-3-58 0,6-2-78 0,4-2-158 16,-2 1-430-16,-6 4-875 0</inkml:trace>
          <inkml:trace contextRef="#ctx0" brushRef="#br0" timeOffset="584551.4572">4797 12436 2874 0,'0'0'241'0,"0"0"-77"16,0 0-44-16,0 0-8 0,0 0-12 15,0 0-6-15,0 0-4 0,0 0-16 0,0 0-20 16,0 0-11-16,0 0-6 0,0 0-2 0,0 0-1 15,0 0-11-15,-77 28-23 0,62-11 0 0,-1 0 0 16,-1 1 0-16,2 1 0 0,2 1 0 0,2-2 0 16,3-1 0-16,2 0 0 0,4-3 0 0,2-1 0 15,1-2 0-15,7 0 0 0,2-3 0 16,2-3 0-16,3-1 0 0,1 0 0 0,3-3 0 16,0-1 0-16,1 0 0 0,-2-2 0 0,2-1 0 15,-2-2 0 1,2-1 0-16,-2-2 0 0,1-1 0 0,0-2 0 15,-4 0 0-15,1-1 0 0,-1-1 0 0,0-1 0 16,-4 0 0-16,0-1 0 0,-2-3 0 0,-2 2 0 16,-3 0 0-16,-1 0 0 0,-3 1 0 0,0-1 0 0,-3 2 0 0,-3 2 0 15,-2 1 0-15,-2 1 0 0,0 3 0 16,-5 1 0-16,-2 0 0 0,0 4 0 0,-3 1 0 16,-1 1 0-16,-3 1 0 0,0 4 0 0,-2 3 0 15,-1 1 0-15,0 2 0 0,0 2 0 0,-1-1 0 16,1 2 0-16,0 0 0 0,3 1 0 15,2-1 0-15,3-1 0 0,3-1 0 0,2-2 0 16,3-1 0-16,6 1 0 0,5-3-70 0,0-1-82 16,9-4-104-16,0 0-651 0,-3-1-907 0</inkml:trace>
        </inkml:traceGroup>
        <inkml:traceGroup>
          <inkml:annotationXML>
            <emma:emma xmlns:emma="http://www.w3.org/2003/04/emma" version="1.0">
              <emma:interpretation id="{7D4597A1-F905-4C05-B99F-FB0B8AC63496}" emma:medium="tactile" emma:mode="ink">
                <msink:context xmlns:msink="http://schemas.microsoft.com/ink/2010/main" type="inkWord" rotatedBoundingBox="21030,12722 25777,12677 25782,13254 21036,13300"/>
              </emma:interpretation>
              <emma:one-of disjunction-type="recognition" id="oneOf56">
                <emma:interpretation id="interp96" emma:lang="" emma:confidence="1">
                  <emma:literal/>
                </emma:interpretation>
              </emma:one-of>
            </emma:emma>
          </inkml:annotationXML>
          <inkml:trace contextRef="#ctx0" brushRef="#br0" timeOffset="591318.4677">7770 12334 2099 0,'0'0'621'0,"0"0"-433"16,0 0-50-16,0 0-2 0,0 0-4 16,0 0-22-16,0 0-23 0,0 0-17 0,0 0-8 15,0 0-3-15,0 0-6 0,0 0-6 0,0 0-6 16,0 0-6-16,-96-57 4 0,80 56-6 0,-1 1-8 0,1 0-6 15,-3 0-1-15,2 2 1 0,2 1-1 0,-1 2-1 16,1 0-6-16,0 1-4 0,2 0 4 16,2 1-11-16,0 0 0 0,1 0 0 15,2 1 0-15,1-1 0 0,-1 2 0 0,5-2 0 16,-2 0 0-16,4 0 0 0,1 0 0 0,0-1 0 16,0 0 0-16,0 0 0 0,3 1 0 0,2-1 0 15,1 3 0-15,1-2 0 0,1 0 0 16,0 0 0-16,0 0 0 0,0 0 0 0,0 0 0 0,1 0 0 0,-1 1 0 15,0 0 0-15,3-1 0 0,-4 0 0 0,-1 1 0 16,1-1 0-16,-1 1 0 0,0-1 0 16,-3 0 0-16,3 0 0 0,-4 0 0 0,2 0 0 15,-3 0 0-15,0-2 0 0,-1 0 0 0,0-1 0 16,0-1 0-16,0 0 0 0,-3-2 0 16,-2 0 0-16,1 1 0 0,-2-1 0 0,-5-1 0 15,2 0 0-15,-2 0 0 0,-3-4 0 0,-1 1 0 16,-1-2 0-16,1 1 0 0,-1-2 0 15,-2 1 0-15,2 0 0 0,1-1 0 0,2 1 0 16,-1-1 0-16,2 2 0 0,-2-1 0 0,3 0 0 16,2 0 0-16,-2 0 0 0,3 2 0 0,1-1 0 15,3 1 0-15,-1 0 0 0,3 2 0 16,-2-1 0-16,3 1 0 0,1 0 0 0,0 0 0 16,0 0 0-16,0 1 0 0,2-1 0 0,3 0 0 15,3 0 0-15,6 0-10 0,3 1-91 0,4 0-45 16,3-1-71-16,0 1-155 0,-3 0-502 0,-9 0-868 15</inkml:trace>
          <inkml:trace contextRef="#ctx0" brushRef="#br0" timeOffset="591646.5157">7793 12323 2696 0,'0'0'153'0,"0"0"-34"0,0 0 14 15,0 0 13-15,0 0-5 0,0 0-9 16,0 0-22-16,0 0-18 0,0 0-17 0,0 0-21 16,0 0-18-16,0 0-13 0,0 0-3 0,0 0 2 15,29-19 5-15,-37 35 0 0,-2 1-7 16,2 2-1-16,-3 2 3 0,-2 1-1 0,-1-1-14 16,3 2-7-16,-3-1 0 0,-1 0 0 0,1-3 0 15,2 0 0-15,1-5 0 0,3-4 0 0,2-2-20 16,4-5-24-16,2-3-30 0,0-1-57 0,0-8-117 15,6 1-460-15,-3 2-1095 0</inkml:trace>
          <inkml:trace contextRef="#ctx0" brushRef="#br0" timeOffset="592047.1004">7727 12269 3170 0,'0'0'237'16,"0"0"-154"-16,0 0-26 0,0 0 3 0,0 0-2 15,0 0-7-15,0 0 2 0,0 0-7 0,0 0-5 16,0 0-7-16,0 0-16 0,91-34-6 16,-75 34 3-16,2 0 5 0,-2 3-12 0,1 1 0 15,-2 0-8-15,0 3 2 0,-3-1 9 0,1 1 1 16,-4 2-6-16,2-1-11 0,-3 2 9 16,-1 0-4-16,0 0 6 0,-4 0 4 0,1 1-11 15,-2-2 1-15,-1 2 7 0,-1-1-1 0,0-1-3 16,-2 1 6-16,-3-1-2 0,-2 1 4 0,0-3 9 15,-1 1-4-15,-2-2-16 0,-3 0 0 16,-1-2 0-16,1 0 0 0,-2-1 0 0,-2 0 0 16,1-1 0-16,-1 0 0 0,2-1 0 0,-1-1 0 15,2 0 0 1,0 0 0-16,2 0 0 0,0 0 0 0,2 0 0 0,1-1 0 16,-1-1 0-16,4 0 0 0,0-1 0 0,0 0 0 15,3 2 0-15,-1-2 0 0,3 1 0 16,0 1 0-16,1 0 0 0,0-1 0 0,3 1 0 15,5-1 0-15,6 1 0 0,2-1-107 0,6 1-133 16,-2 0-568-16,-8 1-1038 0</inkml:trace>
          <inkml:trace contextRef="#ctx0" brushRef="#br0" timeOffset="592547.9996">8175 12246 2415 0,'0'0'273'16,"0"0"-81"-16,0 0-35 0,0 0-16 0,0 0-14 15,0 0-9-15,0 0-25 0,0 0-17 0,0 0-13 16,0 0-12-16,0 0-6 0,0 0-3 16,0 0 4-16,0 0-5 0,-31 43 4 0,14-24-1 15,-1 3-13-15,0 1-6 0,-3 1-1 0,2 2-5 16,-2 1-12-16,-3-3 2 0,2 2-8 16,0-4-2-16,1-1 12 0,4-5-11 0,3-1 0 15,4-6 0-15,2-2 0 0,3-4 0 0,3-2 0 16,2-1 0-16,0 0 0 0,0 0 0 0,0-1 0 15,1-3 0-15,2-2 0 0,2-4 0 16,1-3 0-16,4 0 0 0,1 0 0 0,2-2 0 16,1 3 0-16,1-1 0 0,-1 1 0 0,-1 3 0 15,-2 1 0-15,1 2 0 0,-1 1 0 0,0 1 0 16,-2 3 0-16,-2 1 0 0,1 0 0 0,1 2 0 16,-1 4 0-16,1 0 0 0,3 2 0 15,-1 1 0-15,1 2 0 0,-2 1 0 0,2 0 0 16,-2 2 0-16,-1-1 0 0,-1 1 0 0,0-1 0 15,-1 0 0-15,0-2 0 0,-1-2 0 0,-2 0 0 16,2-2 0-16,0 1 0 0,0-2 0 16,-3-1 0-16,2 0 0 0,-2-2 0 0,1 1 0 15,-2-2 0-15,-1-2 0 0,-1 1 0 0,0-1 0 16,0 0 0-16,0 0 0 0,1-1 0 0,0-4 0 16,2 0 0-16,0-4-42 0,2-3-37 15,-1-2-33-15,3-2-54 0,0 1-99 0,0 0-268 16,-2 7-1230-16</inkml:trace>
          <inkml:trace contextRef="#ctx0" brushRef="#br0" timeOffset="593262.8096">8094 12373 2240 0,'0'0'581'15,"0"0"-387"-15,0 0-78 0,0 0-16 0,0 0 6 16,0 0 10-16,0 0 10 0,0 0-10 0,0 0-20 15,0 0-21-15,109-7-27 0,-83 6-11 0,2 1-5 16,-2 0-3-16,2 0-6 0,-2 0-11 0,-4 0-1 16,0 0-5-16,-5 2 1 0,-2 0-3 15,-1 0-7-15,-2-1-9 0,-1 0-2 0,-3-1-10 16,2 1-31-16,0 0-39 0,-3-1-67 0,2 0-107 16,-2 0-236-16,-4 0-1256 0</inkml:trace>
          <inkml:trace contextRef="#ctx0" brushRef="#br0" timeOffset="593261.7979">8147 12274 2655 0,'0'0'174'0,"0"0"-68"0,0 0-2 15,0 0 15-15,0 0-3 0,0 0-7 0,0 0-12 0,0 0-9 16,0 0-11-16,0 0-8 0,0 0-16 0,0 0-12 15,0 0-14-15,0 0-2 0,-10-48 1 0,25 45-9 16,3 2 7-16,4 0-4 0,5 1-2 0,-1 0 0 16,4 2-11-16,-2 3-1 0,-1-1 1 15,0 1 2-15,-3-1 3 0,-3 1-4 0,-3-2-6 16,-3 0 4-16,0-2-1 0,-5 2 3 0,0-2-1 16,-4 1-8-16,-1-2-1 0,-1 1 4 15,-3-1-6-15,0 1 5 0,-1-1-8 0,0 0-13 16,0 0-4-16,0 1-21 0,-2 0-24 0,-2 0-34 15,-3-1-54-15,-2 3-66 0,-4 0-131 16,4 0-367-16,1-1-954 0</inkml:trace>
          <inkml:trace contextRef="#ctx0" brushRef="#br0" timeOffset="593974.8857">8625 12264 3375 0,'0'0'102'0,"0"0"-48"0,0 0 0 16,0 0 20-16,0 0 17 0,0 0-6 0,0 0-7 16,0 0-9-16,0 0-12 0,0 0-6 15,-68 91-46-15,50-65-5 0,-3 0 0 0,-1 4 0 16,-2 0 0-16,-1 0 0 0,0-2 0 0,5-5 0 15,0-2 0-15,5-7 0 0,4-4 0 0,0-3 0 16,3-3 0-16,5-1 0 0,-1-3 0 0,4 0 0 16,0-1 0-16,0-5 0 0,4-4 0 15,1-3 0-15,4-3 0 0,1-5 0 0,0 2 0 16,4-2 0-16,1-1 0 0,1-2 0 0,3 0 0 16,-2 0 0-16,0-1 0 0,2 2 0 0,-1 1 0 15,-1 3 0-15,1 2 0 0,0 1 0 16,-1 3 0-1,-1 1 0-15,2 1 0 0,-2 2 0 0,-2 1 0 16,0 2 0-16,-1 2 0 0,0 2 0 0,-3 1 0 16,2 1 0-16,-3 0 0 0,-1 2 0 0,1 2 0 15,-2 3 0-15,-1 0 0 0,-3 1 0 0,1 1 0 0,-2 2 0 16,-2 0 0-16,0 1 0 0,-6 0 0 0,-1 1 0 16,-3 1 0-16,-5-1 0 0,-2 2 0 0,-4 0 0 15,-3 0 0-15,-5-1 0 0,0 0 0 0,1-1 0 16,-1-1 0-16,1-4 0 0,2-1 0 0,0-1 0 15,7-2 0-15,-1-1 0 0,6-3 0 16,3 0 0-16,1 0 0 0,4-2 0 0,1-3 0 16,2-1 0-16,0-3 0 0,3-1 0 0,0-2 0 15,4-2 0-15,2 2 0 0,1-1 0 0,1 1 0 16,2 2 0-16,-1 2 0 0,2 2 0 16,0 1 0-16,-2 3 0 0,2 2 0 0,0 0 0 15,1 7 0-15,-1 1 0 0,0 3 0 0,1 3 0 16,0 3 0-16,-1-1 0 0,-2 3 0 15,1-1 0-15,-2 0 0 0,-2 1 0 0,0 0 0 16,0 1 0-16,0 0 0 0,-3 0 0 0,2-1 0 16,-2-2 0-16,2-2 0 0,-1-2 0 15,1-4 0-15,-1-2 0 0,-1-2 0 0,-1-1 0 16,1-2 0-16,-2-1 0 0,0-1 0 0,0 0 0 16,0 0 0-16,0 0 0 0,1 0 0 0,-1 0 0 15,0-1-25-15,2-3-106 0,2-1-80 0,-1 1-304 16,0 0-1313-16</inkml:trace>
          <inkml:trace contextRef="#ctx0" brushRef="#br0" timeOffset="594676.0077">8771 12280 1902 0,'0'0'289'0,"0"0"-65"0,0 0-9 16,0 0-10-16,0 0-23 0,0 0-19 0,0 0-29 15,0 0-21-15,0 0-16 0,0 0-14 0,0 0-16 16,0 0-15-16,0 0-13 0,0 0-13 0,-39-37-2 16,44 37-7-16,3 2 0 0,3 1-3 0,8 2 3 15,1-1 0-15,7 2-6 0,2-2 0 16,3 0-11-16,1-2 3 0,-3 0 4 0,1-2-2 16,-2 0-3-16,0 0 5 0,-3 0-8 0,1-3 2 15,-3-2 7-15,-2 0-9 0,-1 0 4 16,-2 1 21-16,-4-2 11 0,-5 2-1 0,-2 0 11 15,-4 1-41-15,-2 1-4 0,-2 0 0 0,0-1 0 16,-4 2 0-16,-4-1 0 0,-4 1 0 0,-4 1 0 16,-7 2 0-16,-7 6 0 0,-3 3 0 15,-3 5 0-15,-2 1 0 0,-4 3 0 0,1 2 0 16,-4 2 0-16,0 1 0 0,2 2 0 0,-2-1 0 16,0 1 0-16,1 0 0 0,-1 0 0 0,4-1 0 15,-1 0 0-15,7-3 0 0,1-2 0 16,7-2 0-16,2-4 0 0,8-2 0 0,2-5 0 15,7-3 0-15,1-1 0 0,5-4 0 0,2 0 0 16,0 0 0-16,0-3 0 0,0-4 0 0,1-2 0 16,4-2 0-16,-1-2 0 0,4-2 0 0,5-2 0 0,-3 2 0 0,4 0 0 15,1 0 0-15,1 3 0 0,-2 0 0 0,-1 3 0 16,-1 0 0-16,1 2 0 0,0 2 0 0,-2 2 0 16,2 1 0-1,1 1 0-15,-2 1 0 0,2 0 0 0,1 4 0 16,-1 2 0-16,2 0 0 0,0 3 0 15,1 0 0-15,2 3 0 0,-1 0 0 0,2 1 0 16,-1-1 0-16,2-1 0 0,1 0 0 0,0 0 0 16,-2-2 0-16,0 0 0 0,-2-2 0 0,-1 0 0 0,-2-1 0 15,0 1 0-15,-3-3 0 0,0 1 0 0,-3-1 0 16,-3-2 0-16,-2 0 0 0,0 0 0 0,-1-2 0 16,1 1 0-16,-4-1 0 0,0 0 0 15,0 1 0-15,0-1 0 0,0 0 0 0,0 0 0 16,0 0 0-16,0-1 0 0,0-1 0 0,-4-3 0 15,1-2 0-15,-2-2-62 0,1-2-75 0,-1 1-55 16,1-3-57-16,-1 2-86 0,0 3-242 0,4 1-1104 0</inkml:trace>
          <inkml:trace contextRef="#ctx0" brushRef="#br0" timeOffset="594911.3071">8588 12422 2961 0,'0'0'236'0,"0"0"-86"0,0 0-26 15,0 0-16-15,0 0-7 0,0 0-9 0,0 0-23 16,0 0-15-16,0 0-10 0,0 0-4 0,0 0-11 16,0 0-1-16,0 0-4 0,0 0-3 0,90-57-7 15,-58 59-14-15,4 3 0 0,-3 1 0 16,2 1 0-16,-5 0 0 0,-2 1 0 0,-1-1 0 16,-3 2 0-16,-3-2 0 0,-4 0 0 0,-1-2 0 15,-3-1 0-15,-3-1 0 0,-1-1 0 0,-1 0 0 16,-3-1-22-16,1 0-56 0,-4 0-42 15,3 0-38-15,-3-1-33 0,2 0-59 0,-1 0-95 16,-1-2-262-16,2 2-1036 0</inkml:trace>
          <inkml:trace contextRef="#ctx0" brushRef="#br0" timeOffset="587039.2098">5517 12427 389 0,'0'0'178'0,"0"0"16"0,0 0 32 15,0 0 13-15,0 0-2 0,0 0-2 16,0 0-6-16,0 0-14 0,57-96-17 0,-50 86-29 16,-2 3-30-16,-1 1-32 0,-1 1-22 0,0 0 0 0,-1 3-10 0,-1 1-9 15,-1 1-11-15,0 0-14 0,0 0-14 16,-1 2-2-16,-3 3-5 0,-1 4-7 0,-5 2-2 15,0 4 6-15,-4 5 1 0,-2 2 2 0,0 5 1 16,-4 1-7-16,-1 2-5 0,-1 1 2 16,-1-1 0-16,1 2-8 0,1-3 2 0,2-2-2 15,2-5 1-15,4-4 7 0,5-6-2 0,2-4-5 16,2-3-2-16,4-4 0 0,0-1 1 0,4-1 1 16,3-6-4-16,4-1 0 0,2-6-2 0,1 0 5 15,4-4-2-15,-2-1-5 0,3-1-3 16,0 0 1-16,-2-2 6 0,1 1-2 0,-1-1 4 15,0 0-9-15,-2-1 1 0,0 2 10 0,-3 0 0 16,-1 3 1-16,-2 2-8 0,-2 2 4 0,0 2 0 16,-4 2 9-16,-2 4 8 0,0 0-6 0,-1 3 0 15,0 0 6-15,0 2 5 0,0-1-3 16,-2 2 0-16,2 0-11 0,-3 3-8 0,0 2 6 16,-1 4-4-16,0 2-1 0,1 2-2 0,0 3 0 15,0 0 2-15,3 1 4 0,0-2-1 16,4 1-7-16,4-3-4 0,0-2 6 0,5-4-3 15,1-1-4-15,2-5 3 0,2-1-6 0,0 0 6 16,2-2 2-16,-1-3 0 0,1-1-7 0,0-1-1 16,-2-1 6-16,2-1 2 0,-3-1 2 15,0-1-1-15,-2 1-3 0,-1-2-1 0,0 0 9 16,-2 1 0-16,-1 1-4 0,-2-1 3 0,-2 2-4 16,1-1 7-16,-4 2 4 0,0 0 3 0,-1 2 5 15,0 0-7-15,-3 0 14 0,0 1 0 16,0 1-2-16,0 1 5 0,0 1-5 0,-3 0 1 15,0 2 0-15,2 0-6 0,-3 0-9 0,0 3-3 16,-2 3-2-16,-1 3-5 0,-1 3 6 0,-1 2-1 16,0 2-2-16,-2 4 11 0,0 0 0 0,-3 2 0 15,2 2-5-15,-3 1-3 0,0 0-1 16,-1-1-3-16,2-2 7 0,0-2-1 0,0-1-5 16,5-5 6-16,1-3-6 0,3-4-1 0,1-3-3 15,2-2-2-15,2-1-6 0,0-1 0 0,0 0-9 16,3-1-12-16,2-6-9 0,5 0-32 15,0-5-31-15,6 1-51 0,3-4-80 0,0 1-147 16,-4 3-370-16,-3 5-883 0</inkml:trace>
          <inkml:trace contextRef="#ctx0" brushRef="#br0" timeOffset="587503.8403">6041 12375 2204 0,'0'0'480'16,"0"0"-285"-16,0 0-59 0,0 0-22 15,0 0-6-15,0 0-7 0,0 0 2 0,0 0-9 16,0 0-15-16,0 0-23 0,0 0-17 0,0 0-7 16,0 0-10-16,-33-8-5 0,22 17-2 0,0 1 1 15,-3 3 1-15,0 2 3 0,0 1-4 0,-1 0-8 16,2 1 2-16,0 1 1 0,0-1 1 16,2 3-5-16,2-2-1 0,0 2-5 0,4-2-1 15,1 0 8-15,3-2-10 0,1-2 2 0,2-4-4 16,6-1 1-16,4-3 6 0,2-4-2 15,4-2 0-15,2 0-7 0,4-2-1 16,0-4-1-16,1-3 2 0,3-1-2 0,-3-2-2 16,3-1 8-16,-4-1 2 0,1 0 1 0,-2-2 4 15,-2 0-1-15,-6 1-8 0,1-1 9 0,-3 0-2 16,-4 0-5 0,0 0 5-16,-3 1 1 0,-4-2 3 0,0 1 7 15,-2 2 1-15,-3-1-7 0,-4 1 3 0,0 3 7 16,-3 1 0-16,1 1 8 0,-4 3-5 15,0 1-4-15,-1 1-5 0,-3 3 3 0,0 1-2 16,-2 0-8-16,0 2-5 0,-2 3 0 0,2-1 0 16,0 3 0-16,2 0 0 0,0 1 0 0,1 0 0 15,0 0 0-15,2 1 0 0,0 1 0 0,1 0 0 16,3 0 0-16,-1 1 0 0,1 0 0 0,3 0 0 16,1-2-29-16,2 1-21 0,1-2-26 15,3 1-44-15,2-1-69 0,0-2-166 0,4-2-1454 0</inkml:trace>
          <inkml:trace contextRef="#ctx0" brushRef="#br0" timeOffset="588893.7476">6383 12356 2187 0,'0'0'276'0,"0"0"-62"0,0 0-26 0,0 0-28 16,0 0-26-16,0 0-16 0,0 0-25 16,0 0-25-16,0 0-19 0,0 0-17 0,0 0-7 0,0 0 7 15,0 0-1-15,0 0-5 0,-70 64-1 0,57-42-2 16,-1-1-3-16,-1 1-4 0,1-2-7 0,1 0-9 15,2-5 3-15,3 0 3 0,1-5 2 0,3-5 0 16,2-1-5-16,1-2 5 0,1-2 1 16,0 0 7-16,0 0 1 0,2-3-2 0,2-4-2 15,1-2 4-15,3-4-8 0,2-1-9 0,0-2 0 16,3-3-9-16,0 1 9 0,-1 0 5 0,2-1-1 16,-3-1-3-16,1 1-6 0,1 0 7 15,-3 2-2-15,2 1 6 0,-3 2-3 0,-1 2-4 16,-2 2 4-16,0 1 0 0,-2 3 7 0,-2 2-5 15,2 2 2-15,-4 1-3 0,0 1 1 16,1 0 2-16,-1 2-5 0,2 3 0 0,0 3-3 16,1 3 10-16,0 2 1 0,1 5 0 0,-1 1 3 15,0 4-4-15,0 1 1 0,-2 3 4 0,-1-1-3 16,0-1-9-16,0-3 1 0,0-4-1 16,0-1 2-16,0-4 2 0,1-3-10 0,3-2-2 15,-2-2 5-15,0-2 2 0,3-1 5 0,-2-2-3 16,2-1-10-16,-2 0 6 0,2 0 3 0,-1-1 4 15,0-3-1-15,3-2-10 0,1-1 1 16,0-4 2-16,2 0 11 0,1-3-8 0,0 0-2 16,2-1-3-16,-2-1-3 0,1-2 9 0,3-2-2 15,-1 0-4-15,0-3 7 0,0 1-3 0,3-1 1 16,-4 3 1-16,0 3-9 0,-1 2 3 0,-2 2 4 16,-3 3 3-16,-3 2 3 0,-1 3-5 0,-2 2-1 15,-1-1 3-15,0 3 2 0,0 0 0 16,0 1 3-16,0 0-6 0,0 0-2 0,-1 0 11 15,-2 3-3-15,-1 2-2 0,-3 3-3 0,-3 3 0 16,-3 4 1-16,-1 2 7 0,-2 4 4 16,0 2-12-16,-3 2-3 0,0 1 0 0,0 0 0 15,0-2 0-15,2-1 0 0,2-3 0 0,1-4 0 16,3-3 0-16,3-4 0 0,4-3 0 16,0-1 0-16,2-3 0 0,2-2 0 0,0 0 0 15,0 0 0-15,0-3-7 0,6-4-22 0,4-4-21 16,5-2-23-16,5-2-25 0,4-2-40 0,0 0-42 15,4-1-47-15,0 2-59 0,-1 0-83 16,1 0-152-16,-9 4-112 0,-6 6-800 0</inkml:trace>
          <inkml:trace contextRef="#ctx0" brushRef="#br0" timeOffset="589159.3088">6805 12326 1225 0,'0'0'755'0,"0"0"-244"0,0 0-171 0,0 0-104 16,0 0-69-16,0 0-35 0,0 0-19 0,0 0-16 15,0 0-12-15,0 0-12 0,0 0-15 16,0 0-6-16,0 0-6 0,8-29-11 0,-11 32-10 15,-3 1-2-15,-1 1-8 0,-1 3 4 0,-2 0-1 16,-2 2-6-16,0 2-2 0,-2 0 3 0,0 1-2 16,0 3-4-16,-1 1-3 0,-1 0-5 15,0 2 3-15,1-1 3 0,-1 2 2 0,2-1-7 16,3-1 0-16,3 0 0 0,3-3 0 0,3 1 0 16,2-4 0-16,4-2 0 0,3-2-7 15,1-2 0-15,5 0 5 0,3-4-5 0,1-1 2 16,2-1 2-16,1 0-2 0,1-5 4 0,3-3 2 15,1 0-9-15,1-4 2 0,-1 0 5 16,-2-2-6-16,0-1 8 0,0 1 0 0,-3-3-6 16,-3 0 11-16,-2 0 2 0,-1-2 1 0,-3 0-2 15,-2 0-2-15,-2 1 3 0,-3 0 5 0,-3 2-8 16,-1 1-5-16,0 0 0 0,-5 2 0 0,-2 1 0 16,0 2 0-16,-3 0 0 0,0 1 0 15,-4 3 0-15,0 0 0 0,2 2 0 0,-4 1 0 16,-1 3 0-16,0 0 0 0,0 0 0 0,-1 5 0 15,-1-1 0-15,3 2 0 0,-3 1 0 0,1 2 0 16,1-1 0-16,2 2 0 0,-1-1 0 0,1 2 0 16,1-1 0-16,1 0 0 0,3 1 0 15,1-1 0-15,3 2-8 0,0-3-77 0,6 2-33 16,0-1-60-16,2-3-155 0,1-2-1470 0</inkml:trace>
          <inkml:trace contextRef="#ctx0" brushRef="#br0" timeOffset="589981.0972">7100 12276 2675 0,'0'0'214'0,"0"0"-77"0,0 0-29 16,0 0-11-16,0 0-9 0,0 0-1 16,0 0-12-16,0 0-10 0,0 0-17 0,0 0-5 15,0 0-4-15,0 0-3 0,0 0-10 0,0 0-12 16,93 39-1-16,-79-24-5 0,-1-1 3 0,-2 3-2 16,-2 0-9-16,-1 0-2 0,-1-1 3 0,-1 0 4 15,1-2-3-15,-1-2 1 0,-2 0-5 16,1-2-1-16,-3 1 8 0,2-2-3 0,-3 1-4 15,-1 1 1-15,0-1 2 0,-4 1 5 16,1 1 4-16,-3 1-2 0,-2-1-2 16,0-1 2-16,-5 1 8 0,2-2 0 0,-3 1-6 15,-1-2 1-15,-1-2 1 0,-1-1 8 0,2-2 6 16,-2-1 5-16,1-3-10 0,-1 0-3 0,2 0 10 16,-1-2-3-16,1-3-4 15,0-1-21-15,2 0 0 0,0 0 0 0,0-1 0 16,-1-1 0-16,4 1 0 0,-1 0 0 0,2 0 0 15,1-1 0-15,1 0 0 0,1 1 0 16,1 1 0-16,-1-1 0 0,2 3 0 0,1 0 0 16,1 1 0-16,0 0 0 0,1 2 0 0,-1-1 0 15,2 1 0-15,0 1 0 0,2-1 0 0,2-1 0 16,3 0 0-16,1 0-74 0,7 0-37 16,1 0-43-16,6-1-81 0,1 0-173 0,-6 0-498 15,-3 2-811-15</inkml:trace>
          <inkml:trace contextRef="#ctx0" brushRef="#br0" timeOffset="589568.392">7158 12290 1409 0,'0'0'672'0,"0"0"-372"0,0 0-71 15,0 0-30-15,0 0-24 0,0 0-31 0,0 0-28 16,0 0-22-16,0 0-11 0,0 0-7 0,0 0-6 16,0 0-11-16,0 0-13 0,0 0-5 0,-63 98-4 0,47-73-6 0,-1 3-15 15,-1-1-7-15,-2 2-2 0,-1-1 1 0,4-4 0 16,0 0-3-16,3-7-7 15,4-4-2-15,5-4 8 0,-1-4-2 0,6-3-8 0,0-2-15 0,0 0-21 16,0-2-20-16,2-5-23 0,6-3-45 16,3-3-90-16,4-4-170 0,-3 2-387 0,-2 4-887 0</inkml:trace>
          <inkml:trace contextRef="#ctx0" brushRef="#br0" timeOffset="590272.5062">7404 12331 2553 0,'0'0'224'0,"0"0"-110"16,0 0-10-16,0 0 16 0,0 0 12 0,0 0-8 15,0 0-5-15,0 0-17 0,0 0-20 0,0 0-21 16,0 0-18-16,0 0 4 0,0 0-7 0,0 0 1 15,55-22-7-15,-63 38-3 0,-2 3-7 0,-2 2 6 16,-3 2-4-16,1 0-13 0,-1 2-1 0,-1-1-5 16,1 0 2-16,1-2-6 0,3-2-3 15,0-4 0-15,5 0 0 0,0-4 0 0,1-5 0 16,3-1 0-16,1-2 0 0,0 0 0 16,0-2 0-16,1-2 0 0,0 0 0 0,0 0 0 0,0 0 0 15,0 0 0-15,0 0 0 0,2-3-28 16,2-1-18-16,4-3-26 0,3 0-32 0,3-2-67 0,-4 2-174 15,-2 0-1074-15</inkml:trace>
          <inkml:trace contextRef="#ctx0" brushRef="#br0" timeOffset="595809.7452">9131 12332 2430 0,'0'0'368'0,"0"0"-138"0,0 0-53 15,0 0-29-15,0 0-24 0,0 0-20 0,0 0-13 16,0 0-13-16,0 0-16 0,0 0-10 0,0 0-4 15,0 0-2-15,0 0 8 0,24 2-7 0,-35 17-14 16,0 2-30-16,-6 3-3 0,-2 1 0 16,-3-1 0-16,-3 2 0 0,1-1 0 0,-3 0 0 15,4 1 0-15,-1-1 0 0,2-5 0 0,5-3 0 16,3-4 0-16,6-5 0 0,2-2 0 0,4-4 0 16,1-1 0-16,1-1 0 0,0 0 0 0,1-1 0 15,5-4 0-15,1-4 0 0,5-2 0 16,4-4 0-16,6-3 0 0,1-1 0 0,4-4 0 15,-1 4 0-15,-2-1 0 0,0 1 0 0,-2 0 0 16,-1 2 0-16,-1 1 0 0,-2 0 0 0,-3 4 0 16,-1 0 0-1,-2 3 0-15,-2 2 0 0,0 2 0 0,-3 1 0 16,-3 3 0-16,-1-1 0 0,-2 2 0 0,0 0 0 16,-1 3 0-16,2 4 0 0,1 4 0 0,-2 3 0 15,1 3 0-15,-2 5 0 0,0 1 0 16,0 2 0-16,0 1 0 0,-3 1 0 0,-3 1 0 15,-1-1 0-15,0-3 0 0,3-3 0 0,0-4 0 16,3-5 0-16,1-3 0 0,0-2 0 16,0-2 0-16,3-2 0 0,0-1 0 0,-1-1 0 15,-1-1 0-15,4 0 0 0,-2 0 0 0,3-2 0 16,0-3 0-16,2 0 0 0,2-4 0 0,1 0 0 16,1-5 0-16,5 0 0 0,0-2 0 0,0-3 0 15,0-1 0-15,2-1 0 0,-1-1 0 0,-1 2 0 16,-2 0 0-16,-1 1 0 0,-1 2 0 15,-3 1 0-15,-1 2 0 0,-2 3 0 0,-1 1 0 16,-5 4 0-16,2 0 0 0,-3 2 0 0,0 0 0 16,-2 4 0-16,-1 0 0 0,-4 0 0 0,-1 6 0 15,-5 2 0-15,2 2 0 0,-6 3 0 16,-2 3 0-16,-3 2 0 0,-7 7 0 0,-4 5 0 16,-6 3 0-16,2 2 0 0,6-6 0 0,3-4 0 15,9-5 0-15,2-3 0 0,5-6 0 16,6-5 0-16,5-3 0 0,1-3 0 0,7-2 0 15,10-4-153-15,3-2-102 0,-4 2-233 0,-4 1-1316 0</inkml:trace>
          <inkml:trace contextRef="#ctx0" brushRef="#br0" timeOffset="596308.2324">9648 12433 3455 0,'0'0'175'0,"0"0"-83"16,0 0-11-16,0 0-2 0,0 0-1 0,0 0-6 15,0 0-12-15,0 0-57 0,0 0-3 0,0 0 0 16,-101 9 0-16,81 0 0 0,-3 2 0 0,0 2 0 16,-1 1 0-16,0 2 0 0,2 2 0 0,0 1 0 15,3 4 0-15,1-2 0 0,3 0 0 16,2 1 0-16,3-2 0 0,5-1 0 0,2 0 0 16,3-3 0-16,5-3 0 0,5-3 0 0,3-1 0 15,5-3 0-15,2-1 0 0,4-4 0 0,0-1 0 16,3-2 0-16,-3-4 0 0,4-3 0 15,0-1 0-15,-2-3 0 0,-1-2 0 0,-1-2 0 16,-2 0 0-16,-2-1 0 0,-2-1 0 0,-2-2 0 16,-5 1 0-16,-3 0 0 0,-3-1 0 15,-3 1 0-15,-2 1 0 0,-5 1 0 0,-2 1 0 16,-5 2 0-16,0 2 0 0,-3 1 0 0,-2 3 0 16,-3 0 0-16,0 5 0 0,0 0 0 0,-1 4 0 15,0 0 0-15,2 0 0 0,1 6 0 16,3 0 0-16,3 3 0 0,3 1-36 0,4 2-89 15,4 0-22-15,1-1-26 0,8 2-25 0,3-3-29 16,6 0-24-16,2-3-45 0,5-3-124 0,3-1-288 16,4-3 23-16,0 0-144 0,-1 0 829 0,-5-3 0 15,-3 0 0-15,-2 0 475 0,0-1 507 16,0 0-284-16,1-1-246 0,1 0-165 0,0-1-95 16,0-1-57-16,1 0-31 0,-1 0-7 0,1 0 0 15,-1-1-16-15,-1 1-3 0,-2-1 2 0,-4 2 39 16,2-2 7-16,-4 3-34 0,2-1-92 15,-2 0 0-15,-8 2 0 0,1 1 0 0,-3-1 0 16,1 0 0-16,-1 0 0 0,-3-2 0 0,-3 5 0 16,-7 0 0-16,-1 0 0 0,-3 1 0 0,-4 0 0 15,-2 3 0-15,-11 2 0 0,-4 1 0 16,-3 3 0-16,2 0 0 0,3 2 0 0,3 0 0 16,5 3 0-16,2-2 0 0,2 2 0 0,5 3 0 15,1 0 0-15,0 3 0 0,2 0 0 16,1 4 0-16,1-1 0 0,2 2 0 0,4 0 0 15,0-1 0-15,2 0 0 0,3-1 0 0,0-4 0 0,5 0 0 0,3-5 0 16,4-1 0-16,3-5 0 0,2-4 0 16,3-2 0-16,-4-2 0 15,1 0 0-15,-6 0 0 0,3-5 0 0,0 1 0 16,-1-2 0-16,0 0 0 0,0-2 0 0,0 0 0 16,-1-1 0-16,0 0 0 0,-3 0 0 15,1-1 0-15,-3 0 0 0,0-5 0 0,-4 5 0 16,-1-4 0-16,-3 2 0 0,-8 3 0 0,-5-2 0 15,-7 4 0-15,0 4 0 0,-3 3 0 0,0 2 0 16,2 4 0-16,1 2 0 0,4 2 0 0,1 0 0 16,2 0 0-16,4 0-149 0,3 1-146 15,2-3-620-15,3-3-908 0</inkml:trace>
        </inkml:traceGroup>
      </inkml:traceGroup>
    </inkml:traceGroup>
    <inkml:traceGroup>
      <inkml:annotationXML>
        <emma:emma xmlns:emma="http://www.w3.org/2003/04/emma" version="1.0">
          <emma:interpretation id="{BD6BF2A7-2E71-4EA4-811A-F7D638B3822C}" emma:medium="tactile" emma:mode="ink">
            <msink:context xmlns:msink="http://schemas.microsoft.com/ink/2010/main" type="paragraph" rotatedBoundingBox="15233,13636 17116,13641 17115,14054 15232,14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E307AE-76BE-4DE0-AA26-2A78093B6241}" emma:medium="tactile" emma:mode="ink">
              <msink:context xmlns:msink="http://schemas.microsoft.com/ink/2010/main" type="line" rotatedBoundingBox="15233,13636 17116,13641 17115,14054 15232,14050"/>
            </emma:interpretation>
          </emma:emma>
        </inkml:annotationXML>
        <inkml:traceGroup>
          <inkml:annotationXML>
            <emma:emma xmlns:emma="http://www.w3.org/2003/04/emma" version="1.0">
              <emma:interpretation id="{4E478EAB-5C85-4AE9-AB7F-53F234DB79EB}" emma:medium="tactile" emma:mode="ink">
                <msink:context xmlns:msink="http://schemas.microsoft.com/ink/2010/main" type="inkWord" rotatedBoundingBox="15233,13636 17116,13641 17115,14054 15232,14050">
                  <msink:destinationLink direction="from" ref="{38D87C79-F124-4626-A908-3D2484D01734}"/>
                </msink:context>
              </emma:interpretation>
              <emma:one-of disjunction-type="recognition" id="oneOf57">
                <emma:interpretation id="interp97" emma:lang="" emma:confidence="0">
                  <emma:literal>ava.</emma:literal>
                </emma:interpretation>
                <emma:interpretation id="interp98" emma:lang="" emma:confidence="0">
                  <emma:literal>area.</emma:literal>
                </emma:interpretation>
                <emma:interpretation id="interp99" emma:lang="" emma:confidence="0">
                  <emma:literal>aria.</emma:literal>
                </emma:interpretation>
                <emma:interpretation id="interp100" emma:lang="" emma:confidence="0">
                  <emma:literal>aura.</emma:literal>
                </emma:interpretation>
                <emma:interpretation id="interp101" emma:lang="" emma:confidence="0">
                  <emma:literal>'ava.</emma:literal>
                </emma:interpretation>
              </emma:one-of>
            </emma:emma>
          </inkml:annotationXML>
          <inkml:trace contextRef="#ctx0" brushRef="#br0" timeOffset="602159.7702">-382 13300 1899 0,'0'0'399'16,"0"0"-180"-16,0 0-13 0,0 0-47 0,0 0-8 16,0 0-5-16,-87-9-16 0,83 7-14 0,2 2-6 15,2-1-20-15,0-1-20 0,5 0-21 0,7-1-15 16,6-1 0-16,9-1 5 0,4-1 0 15,6 2-12-15,5-1-7 0,0 1-7 0,3 0-2 16,-3 3 0-16,0-2-4 0,-3 2-4 0,-1-1 1 16,-3 0 7-16,-1 0 4 0,-3-1-4 15,-3 0-1-15,-4 0 1 0,-4 0 0 0,-2 0 3 0,-5 0-1 16,-3 0-10-16,-5 0-2 0,-2 2 8 16,-2-2-9-16,-1 1 0 0,-1 0 0 0,-3-1 0 31,-3 0 0-31,-1-1 0 0,-2 1 0 0,1 0 0 0,-2 0 0 15,2 2 0-15,0-1-19 0,3 0-65 0,1 2-64 16,0 0-109-16,4 0-246 0,0 2-1295 0</inkml:trace>
          <inkml:trace contextRef="#ctx0" brushRef="#br0" timeOffset="602709.095">233 13342 2500 0,'0'0'229'15,"0"0"-91"-15,0 0-33 0,0 0-13 0,0 0 5 16,0 0 13-16,0 0 0 0,0 0-10 0,0 0-15 16,0 0-12-16,0 0-10 0,0 0-7 0,0 0-1 15,0 0-7-15,40-33-5 0,-40 31-5 16,-5-1-4-16,-2 1-7 0,-4-1-11 0,-3 2-4 15,-3-1-4-15,-5 2 3 16,-3 2 1-16,-4 2 4 0,-3 4-5 0,-3 1-5 16,1 2-6-16,-2 1 0 0,2 1 0 15,0 1 0-15,6 0 0 0,1 0 0 0,4 0 0 0,2 0 0 16,6-1 0-16,2-1 0 0,6-1 0 0,3 1 0 0,3-3 0 16,2-1 0-16,6-2 0 0,9-3 0 0,4-3 0 15,6 0 0-15,5-7 0 0,5-2 0 0,3-2 0 16,0-2 0-16,2-2 0 0,0 1 0 0,-3 0 0 15,-4 1 0-15,-2 1 0 0,-2-2 0 16,-5 3 0-16,-4 0 0 0,-3 3 0 0,-5-1 0 16,-3 3 0-16,-4 0 0 0,-3 1 0 0,-1 3 0 15,-2-1 0-15,0 0 0 0,0 3 0 16,-2-1 0 0,-2 1 0-16,-1 0 0 0,-3 3 0 0,-4 2 0 0,1 5 0 0,-3 3 0 0,-1 1 0 15,0 3 0-15,0 0 0 0,2 0 0 0,2 2 0 16,-2-2 0-16,4 1 0 0,1-1 0 15,1 1 0-15,0-3 0 0,3-2 0 0,1-1 0 16,3-2 0-16,0-3 0 0,0-2 0 0,0-1 0 16,0-2 0-16,6-1 0 0,-1-1 0 15,5 0 0-15,2-4 0 0,4-1-123 0,3-2-112 16,-4-1-630-16,-4 4-977 0</inkml:trace>
          <inkml:trace contextRef="#ctx0" brushRef="#br0" timeOffset="603378.8933">414 13280 1871 0,'0'0'789'0,"0"0"-561"16,0 0-38-16,0 0-51 0,0 0-27 0,0 0-12 16,0 0-7-16,0 0-13 0,0 0-10 15,0 0-4-15,0 0-8 0,0 0-11 16,0 0-8-16,68 1-7 0,-66 12-7 0,-2 1 0 0,0 1-1 0,0 2-7 15,-4 0-2-15,2 0-1 0,-2 0 0 16,0 0-4-16,1-3-1 0,1-1-4 0,1-3-2 16,1-2 5-16,0-2-3 0,0 0-3 0,0-2 0 15,2-1 1-15,1-2-3 0,-1-1 0 0,1 1 0 16,1-1 0-16,1 0 0 0,0-1 0 16,4-5 0-16,3 0 0 0,3-2 0 0,1-1 0 15,5-2 0-15,0 0 0 0,1-3 0 0,1 2 0 16,-1 0 0-16,-2-1 0 0,2 1 0 0,-2 2 0 15,-2-1 0-15,-1 0 0 0,0 1 0 16,-1 2 0-16,-3 1 0 0,1 0 0 0,-3 1 0 16,0-1 0-16,-3 3 0 0,-1 1 0 0,-1-1 0 15,-3 1 0-15,2 1 0 0,-3 1 0 0,-2 0 0 16,1 0 0-16,-1 0 0 0,1 1 0 0,-1-1 0 16,1 0 0-16,2-1 0 0,-1 2-5 0,4-2-108 15,2 1-53-15,1 0-115 0,0 1-504 16,-2 0-1010-16</inkml:trace>
          <inkml:trace contextRef="#ctx0" brushRef="#br0" timeOffset="603927.1279">1207 13240 3160 0,'0'0'171'16,"0"0"-53"-16,0 0-22 0,0 0-15 0,0 0 1 15,0 0 1-15,0 0-9 0,0 0-4 0,0 0-18 16,0 0-2-16,0 0-8 0,0 0-26 16,0 0-16-16,0 0 0 0,-43-72 0 0,33 71 0 0,-5 1 0 15,-2 0 0-15,-1 0 0 0,-4 2 0 16,1 2 0-16,0 1 0 0,-2 2 0 0,-1 1 0 16,0 2 0-16,-1 1 0 0,1 0 0 0,-1 4 0 15,0-2 0-15,1 2 0 0,3 1 0 16,1 0 0-16,0 1 0 15,4-1 0-15,2 1 0 0,4 0 0 0,1-1 0 16,3-2 0-16,6 0 0 0,0-3 0 0,4-2 0 16,7-2 0-16,3-4 0 0,6-2 0 0,3-1 0 15,4-3 0-15,2-3 0 0,2-3 0 0,1-1 0 0,-1-2 0 16,0 1 0-16,-1-3 0 0,0 1 0 0,-1-1 0 16,-4 0 0-16,-3 1 0 0,0 1 0 0,-7 1 0 15,-1 2 0-15,-5 0 0 0,-2 2 0 0,-4 1 0 16,1 1 0-16,-4 0 0 0,0 2 0 0,0 0 0 15,0 1 0-15,0 0 0 0,-4 2 0 16,1 0 0-16,-3 0 0 0,-1 3 0 0,-1 4 0 16,-2 2 0-16,-4 4 0 0,0 2 0 0,-1 1 0 15,2 2 0-15,0 2 0 0,0 1 0 16,1 1 0-16,1 0 0 0,3 2 0 0,1 0 0 16,0-2 0-16,3 1 0 0,1-4 0 0,2-5 0 15,1-1 0-15,1-5 0 0,5-1 0 0,2-1 0 16,-1-3 0-16,2-1 0 0,1-2 0 15,2 0 0-15,-1-1 0 0,2-4 0 0,3-2 0 16,3-1 0-16,-1-1-56 0,3-1-205 0,-6 2-672 16,-6 3-925-16</inkml:trace>
          <inkml:trace contextRef="#ctx0" brushRef="#br0" timeOffset="604161.4463">1393 13540 3733 0,'0'0'103'0,"0"0"-25"0,0 0-4 0,0 0-6 16,0 0-29-16,0 0-39 0,0 0 0 0,0 0 0 15,0 0 0-15,0 0 0 0,0 0-76 0,0 0-229 16,0 0-1585-16</inkml:trace>
        </inkml:traceGroup>
      </inkml:traceGroup>
    </inkml:traceGroup>
    <inkml:traceGroup>
      <inkml:annotationXML>
        <emma:emma xmlns:emma="http://www.w3.org/2003/04/emma" version="1.0">
          <emma:interpretation id="{8B26209B-3727-4E64-BE96-24BF97B55FB3}" emma:medium="tactile" emma:mode="ink">
            <msink:context xmlns:msink="http://schemas.microsoft.com/ink/2010/main" type="paragraph" rotatedBoundingBox="15531,14389 24533,13846 24616,15229 15614,15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EEEDB8-D441-4AA5-A35E-B9794C860E81}" emma:medium="tactile" emma:mode="ink">
              <msink:context xmlns:msink="http://schemas.microsoft.com/ink/2010/main" type="line" rotatedBoundingBox="15534,14265 24108,13937 24134,14621 15560,14949"/>
            </emma:interpretation>
          </emma:emma>
        </inkml:annotationXML>
        <inkml:traceGroup>
          <inkml:annotationXML>
            <emma:emma xmlns:emma="http://www.w3.org/2003/04/emma" version="1.0">
              <emma:interpretation id="{93DC25BF-9A71-49B6-84F9-FBA4D975F8B1}" emma:medium="tactile" emma:mode="ink">
                <msink:context xmlns:msink="http://schemas.microsoft.com/ink/2010/main" type="inkWord" rotatedBoundingBox="15544,14524 16836,14474 16850,14847 15558,14897"/>
              </emma:interpretation>
              <emma:one-of disjunction-type="recognition" id="oneOf58">
                <emma:interpretation id="interp102" emma:lang="" emma:confidence="1">
                  <emma:literal/>
                </emma:interpretation>
              </emma:one-of>
            </emma:emma>
          </inkml:annotationXML>
          <inkml:trace contextRef="#ctx0" brushRef="#br0" timeOffset="620678.2705">31 14043 2412 0,'0'0'222'15,"0"0"-80"-15,0 0-32 0,0 0-7 0,0 0 11 16,0 0 17-16,0 0 5 0,0 0-12 0,0 0-24 15,0 0-24-15,0 0-20 0,0 0-16 0,-77 105-12 16,60-84-9-16,1 1-9 0,-2-3-1 0,2 0 0 16,2-4 2-16,3-4 5 0,2-2 3 0,4-4 1 15,2-2-3-15,3-2-3 0,0-1-3 16,0 0-5-16,2-1 4 0,5-4 0 0,5-5 0 16,5-2-5-16,3-3-1 0,4-1-5 0,3-2 2 15,2 0 5-15,1 2-4 0,-2 1-1 0,-2 0-3 0,-2 2 2 16,-1 2-3-16,-2 0 3 0,-4 4 2 0,0 0-4 0,-1 3 4 15,-1 3 1-15,-3 0-1 0,0 1-2 16,-2 0 6-16,-2 4-6 0,-1 1 2 0,0 2 2 16,-4 0-6-16,2 2 2 0,-3 0 2 0,-2 1 4 15,0 1 1-15,0 0 7 0,-2 0 2 0,-5-1 0 16,-1 2 3-16,0-1-19 0,-3 0 0 0,0-1 0 16,-3 0 0-16,2-1 0 0,0-1 0 15,0-1 0-15,1-2 0 0,1 0 0 0,1-3 0 16,4 0 0-16,0-1 0 0,4-1-12 0,1 0-63 15,1-4-44-15,7-3-41 0,4-2-54 16,1-1-45-16,5 1-82 0,-1-1-211 0,-3 3-190 16,-4 3-811-16</inkml:trace>
          <inkml:trace contextRef="#ctx0" brushRef="#br0" timeOffset="621041.1492">410 14083 2044 0,'0'0'628'0,"0"0"-377"0,0 0-77 0,0 0-38 16,0 0-9-16,0 0-10 0,0 0-11 0,0 0-14 15,0 0-19-15,0 0-7 0,0 0-8 16,0 0-7-16,0 0-6 0,0 0-8 0,-70 39-9 0,58-25-4 16,2 2-5-16,1 0-4 0,2 1-11 15,0 2-4-15,3-2 0 0,3-1 0 0,1-2 0 16,4-2 0-16,3-2 0 0,3-4 0 0,2-1 0 16,4-4 0-16,1 1 0 0,0-2 0 15,4 0 0-15,-1-4-5 0,0-1 2 0,0-1 1 16,-3-2 2-16,0 0 3 0,0-1-2 0,-2-2-1 15,-3 0 1-15,1 0-3 16,-3-1 3-16,-3 0 2 0,0 0 0 16,-3-1-3-16,-3 0 0 0,-1 1 0 0,-2-1 0 15,-4 0 0-15,-1 0 0 0,-4 2 0 0,2 1 0 0,-2 2 0 16,-1 0 0-16,-2 2 0 0,0 0 0 0,1 3 0 16,-2 0 0-16,1 2 0 0,-1 1 0 0,1 0 0 0,-1 4 0 15,-1 1 0-15,2 2 0 0,0 0 0 0,3 2 0 16,-1 0 0-16,3 0 0 0,1 0 0 15,1 0 0-15,6 0 0 0,0 0 0 0,1-1 0 16,5 0-81-16,5-3-150 0,0 0-593 0,-3-3-1030 0</inkml:trace>
          <inkml:trace contextRef="#ctx0" brushRef="#br0" timeOffset="621927.189">669 14083 2161 0,'0'0'308'0,"0"0"-52"16,0 0-52-16,0 0-36 0,0 0-22 0,0 0-23 15,0 0-22-15,0 0-20 16,0 0-12-16,0 0-13 0,0 0-5 0,0 0-7 16,0 0-7-16,0 0 1 0,53 11-7 0,-58 8-4 0,-1 2-9 15,-4 0-2-15,1 0-7 0,-1 2 2 0,-3-3 4 16,4 0-12-16,-2-2 5 0,2-3-1 0,1-4 2 16,4-3 4-16,0-4 2 0,3-1-3 15,1-3-8-15,0 0 8 0,0 0-1 0,0 0 0 16,1-4 5-16,4-5-12 0,3-2-4 0,1-3 0 15,6-3 0-15,1-1 0 0,5-1 0 16,-1-2 0-16,3 3 0 0,-1-1 0 0,0 0 0 16,-1 2 0-16,0 2 0 0,-4 1 0 0,-1 2 0 15,0 2 0-15,-2 2 0 0,0 3 0 0,-4 2 0 16,0 1 0-16,-3 2 0 0,0 0 0 16,-2 0 0-16,-1 4 0 0,-1 1 0 0,-2 3 0 15,-1 2 0-15,0 3 0 0,-3 1 0 0,-3 3 0 16,-3 0 0-16,-3 0 0 0,-1 0 0 15,0-1 0-15,-1 0 0 0,0-1 0 0,2-2 0 16,1-2 0-16,2-2 0 0,1-4 0 0,2-1 0 16,4-2 0-16,0-2 0 0,0 0 0 0,2 0 0 15,0-5 0-15,2-1 0 0,3-3 0 16,3-4 0-16,4-2 0 0,4-1 0 0,2-2 0 16,3 1 0-16,3 1 0 0,-1-1 0 0,0 3 0 15,-1 0 0-15,-4 2 0 0,0 4 0 0,-1 1 0 16,-2 3 0-16,-1 1 0 0,-3 1 0 0,0 2 0 15,-1 1 0-15,-3 4 0 0,1 2 0 0,-2 2 0 16,-2 1 0-16,0 2 0 0,-3 2 0 16,-1 1 0-16,-1 2 0 0,-5 0 0 0,-2 2 0 15,-2 3 0-15,-2-1 0 0,-2 1 0 0,2-1 0 16,-2-1 0-16,1-3 0 0,4-1 0 16,-2-3 0-16,3 0 0 0,3-5 0 0,-1-1 0 15,-1-2 0-15,4-1 0 0,-1-2 0 0,2 0 0 16,-1-1 0-16,1-1 0 0,1 0 0 0,0-2 0 15,1-1 0-15,0-3 0 0,5-1 0 16,3-4 0-16,3-2 0 0,5 0-126 0,4-1-90 16,-5 5-277-16,-5 2-1345 0</inkml:trace>
        </inkml:traceGroup>
        <inkml:traceGroup>
          <inkml:annotationXML>
            <emma:emma xmlns:emma="http://www.w3.org/2003/04/emma" version="1.0">
              <emma:interpretation id="{FE954F48-9B3C-41BE-B2D6-AD16D8A21E55}" emma:medium="tactile" emma:mode="ink">
                <msink:context xmlns:msink="http://schemas.microsoft.com/ink/2010/main" type="inkWord" rotatedBoundingBox="17231,14290 20473,14166 20492,14669 17250,14794"/>
              </emma:interpretation>
              <emma:one-of disjunction-type="recognition" id="oneOf59">
                <emma:interpretation id="interp103" emma:lang="" emma:confidence="1">
                  <emma:literal/>
                </emma:interpretation>
              </emma:one-of>
            </emma:emma>
          </inkml:annotationXML>
          <inkml:trace contextRef="#ctx0" brushRef="#br0" timeOffset="622719.5402">1791 14108 892 0,'0'0'481'0,"0"0"-46"0,0 0-81 0,0 0-69 15,0 0-53-15,0 0-44 0,0 0-28 0,0 0-22 16,0 0-19-16,0 0-21 0,0 0-14 0,0 0-13 16,88-61-10-16,-84 55-8 0,0-2-2 15,-3 1-6-15,-1-1-5 0,0 1-1 0,0 0-6 16,-6 1-1-16,-1 0-4 0,-2 1 0 0,-1 2-9 15,-4-1 1-15,-2 3-1 0,-1 1-6 0,-3 1 3 16,-3 4 1-16,1 1 0 0,-1 3-4 16,-1 1 1-16,-1 3-14 0,-1 2 0 0,4 2 0 15,3 3 0-15,2-2 0 0,2 1 0 0,2 0 0 16,4 0 0-16,2-2 0 0,1-1 0 0,6-3 0 16,0-1 0-16,7-5 0 0,2-1 0 15,5-2 0-15,1-3 0 0,5-1 0 0,4 0 0 16,1-4 0-16,6-3 0 0,-2-2 0 0,0-1 0 15,1-1 0-15,-4 0 0 0,1 0 0 16,-2-1 0-16,-3 1 0 0,-3-1 0 0,-2 1 0 16,-5 2 0-16,0-1 0 0,-4 2 0 0,-2 1 0 15,-2 3 0-15,-3 0 0 0,0 2 0 0,-1 1 0 16,0 0 0-16,0 1 0 0,-2 0 0 16,-1 1 0-16,-2 4 0 0,-2 2 0 0,-1 4 0 15,0 2 0-15,-1 2 0 0,0-1 0 0,-1 1 0 16,2 1 0-16,1 0 0 0,2-1 0 0,0 0 0 15,-1 0 0-15,5-1 0 0,-1-3 0 0,2 0 0 16,0-3 0-16,2-3 0 0,3-2 0 0,3-3 0 16,2-1 0-16,5-6 0 0,5-4 0 15,2-1-83-15,2-4-47 0,1-1-56 0,3 1-63 16,-2-1-101-16,-3 0-189 0,-4 5-215 0,-8 5-829 16</inkml:trace>
          <inkml:trace contextRef="#ctx0" brushRef="#br0" timeOffset="623133.6898">2200 14005 1627 0,'0'0'705'0,"0"0"-260"0,0 0-150 0,0 0-85 16,0 0-59-16,0 0-39 0,0 0-22 0,0 0-12 16,0 0-9-16,0 0-9 0,0 0-8 15,0 0-1-15,0 0-4 0,0 0 1 0,-14-4-8 16,6 20-25-16,-4 2-15 0,-1 2 0 0,-2 1 0 16,0 1 0-16,-1-1 0 0,0-1 0 0,1-3 0 15,2-2 0-15,5-5 0 0,1-2 0 0,4-3 0 16,-1-1 0-16,4-3 0 0,0-1 0 15,0 0 0-15,0 0 0 0,7-6 0 0,1-2 0 16,6-2 0-16,2-3 0 0,5-2 0 0,-2-2 0 16,3 1 0-16,0-1 0 0,-1 1 0 0,-2 1 0 15,1 3 0-15,-4 3 0 0,0 0 0 16,-2 3 0-16,-1 2 0 0,-2 2 0 0,1 2 0 16,-3 0 0-16,0 1 0 0,-1 4 0 0,-1 2 0 15,-1 1 0-15,-2 2 0 0,1 1 0 16,-3 2 0-16,2 0 0 0,-3 2 0 0,-1 1 0 0,0-2 0 0,-2 1 0 15,-2 0 0-15,-2 0 0 0,1-1 0 0,-2-1 0 16,-1-1 0-16,1-1 0 0,-1-1 0 16,0-2 0-16,1-2 0 0,-1-1 0 0,2 0 0 15,1-4 0-15,2 0 0 0,1-1 0 0,-1 0 0 16,2 0 0-16,1-1 0 0,0-2 0 0,0-1 0 16,0-3 0-16,0 1 0 0,4-3 0 0,1 0 0 15,5-1-19-15,2 0-145 0,3 0-121 16,-6 3-667-16,0 2-875 0</inkml:trace>
          <inkml:trace contextRef="#ctx0" brushRef="#br0" timeOffset="624167.1219">2746 14047 872 0,'0'0'247'0,"0"0"1"0,0 0 29 15,0 0 22-15,0 0-7 0,0 0-27 16,0 0-38-16,0 0-41 0,0 0-36 0,0 0-23 0,90-54-19 0,-84 47-15 15,0 0-12-15,-4 2-9 0,2-1-3 0,-3 2-5 0,-1-1-1 16,0 2-8-16,-6-1-6 0,-1 2-7 0,-1 1-6 16,-4 1-5-16,-3 0-7 0,-5 2-3 0,-2 4-3 15,-2 1 2-15,-2 2 1 0,0 2-2 16,0 1-4-16,-1 2-11 0,3 0-4 0,2 1 0 16,2 3 0-16,2 0 0 0,1 0 0 0,3 0 0 15,3-1 0-15,4-1 0 0,0-3 0 0,6-3 0 16,1-2 0-16,1-1 0 0,6-3 0 0,3-1 0 15,4-3 0-15,4 0 0 0,4-3 0 16,5-5 0-16,0-1 0 0,2-1 0 0,0-2 0 16,-1 0 0-16,-3 0 0 0,-2 1 0 0,-6 2 0 15,-2 1 0-15,-3 2 0 0,-7 2 0 0,1 2 0 16,-6 2 0-16,1 0 0 0,-1 0 0 16,0 3 0-16,-1 3 0 0,0 0 0 0,-4 2 0 15,4-1 0-15,0 0 0 0,1-2 0 0,0-1 0 16,1-1 0-16,6-2 0 0,1-1 0 0,6-3 0 31,2-4 0-31,5-4 0 0,3-2 0 0,0-3 0 0,4-1 0 0,1-1 0 0,-2 0 0 16,1-1 0-16,-2 0 0 0,0-3 0 0,-3 3 0 15,-2-1 0-15,-2 1 0 0,-4 0 0 0,-2 3 0 16,-3 2 0-16,-3 1 0 0,-3 1 0 16,0 3 0-16,-3 2 0 0,-1 1 0 0,-2 3 0 15,-4 2 0-15,-3 1 0 0,-3 0 0 0,-3 5 0 16,-1 4 0-16,-3 4 0 0,-2 3 0 0,-1 2 0 15,1 2 0-15,1 2 0 0,-1 3 0 0,1-1 0 16,4 3 0-16,0 0 0 0,4 0 0 0,2-1 0 16,2-2 0-16,7-3 0 0,1-4 0 15,1-4 0-15,8-4 0 0,4-3 0 0,2-2 0 16,6-2 0-16,0-2 0 0,4-2 0 0,1-4 0 16,3-3 0-16,1-1 0 0,0-4 0 31,0-1 0-31,-1 0 0 0,-2-2 0 0,0-1 0 15,-3 2 0-15,-2-1 0 0,-3 3 0 0,-2 0 0 16,-3 1 0-16,-2 1 0 0,-3 1 0 16,-3 2 0-16,-4 3 0 0,2-1 0 0,-3 2 0 15,-1 1 0-15,0 2 0 0,0 1 0 0,-2 1 0 16,-1 0 0-16,-2 4 0 0,-2 4 0 0,-1 2 0 16,-3 4 0-16,-2 4 0 0,-1 0 0 0,0 3 0 15,0 1 0-15,0 3 0 0,1-1 0 0,2 1 0 16,-1-3 0-16,4-2 0 0,0-5 0 0,3-3 0 15,2-3 0-15,1-5 0 0,2-2 0 16,0-2 0-16,2-2-35 0,6-6-68 0,3-4-54 16,6-4-97-16,-6 2-262 0,1 4-1274 0</inkml:trace>
          <inkml:trace contextRef="#ctx0" brushRef="#br0" timeOffset="625795.1252">3503 13896 2441 0,'0'0'224'15,"0"0"-38"-15,0 0-26 0,0 0-21 0,0 0-5 16,0 0-6-16,0 0-17 0,0 0-17 16,0 0-15-16,0 0-18 0,0 0-15 0,0 0-8 0,0 0-9 0,0 0 0 15,-34-7 0-15,46 14 3 0,3-1-6 0,6 0-5 16,3-2-3-16,0-2-5 0,7-2-2 0,-1 0-3 15,1-4-4-15,1-1-7 0,-4-1 6 0,2-2 0 16,-5 1 1-16,0-2 0 0,-3 1-1 16,0-1 3-16,-3 0 1 15,-2 0 0-15,-2 0-7 0,-4 2 0 16,-4 3 0-16,-2 0 0 0,-3 1 0 0,-2 0 0 0,0 1 0 16,-2 1 0-16,-1 0 0 0,-4 1 0 15,-2 0 0-15,-3 3 0 0,-3 4 0 0,-5 3 0 16,-1 3 0-16,-2 3 0 0,-4 2 0 0,0 2 0 15,-1 1 0-15,-2 3 0 0,0-1 0 0,-1 3 0 16,-1 0 0-16,-3 2 0 0,4-2 0 0,-2 0 0 16,3-2 0-16,1-6 0 0,4-2 0 15,4-3 0-15,4-5 0 0,4-2 0 0,5-2 0 16,2-2 0-16,4-2 0 0,1 0 0 0,1-3 0 16,1-5 0-16,4-2 0 0,3-3 0 15,3-3 0-15,4-2 0 0,6-2 0 0,1 0 0 16,1 1 0-16,1 3 0 0,0 1 0 0,0 4 0 15,-3 3 0-15,0 1 0 0,-3 3 0 0,-2 2 0 16,-1 2 0-16,-1 0 0 0,0 3 0 16,-3 2 0-16,3 2 0 0,-2-1 0 0,0 1 0 15,1 2 0-15,-1-1 0 0,0 2 0 0,0 0 0 16,-2 0 0-16,-1 0 0 0,1 1 0 0,0 0 0 16,-1-1 0-16,-1-1 0 0,0-2 0 0,-1 0 0 15,0 0 0-15,0-2 0 0,-2-1 0 0,0-2 0 16,-1 1 0-16,-1-1 0 0,-1-1 0 15,1 0 0-15,-3-1 0 0,1 0 0 0,-1 0 0 16,1 0 0-16,-1 0 0 0,1 0 0 0,0-2 0 16,-1-3 0-16,3 0 0 0,0-3-52 15,0-1-39-15,2 0-12 0,-4-1-8 0,1 0 1 16,-2-1-8-16,0 0-9 0,-3-1-11 0,-4 2-23 16,-2 0-28-16,-5 2-24 0,-1 1-17 0,-2 0 26 15,-5 3 53-15,-1 0 63 0,-2 1 73 16,-2 0 74-16,3 0 82 0,0 1 62 0,3-2 45 15,3 2-6-15,2-3-42 0,2 2-38 0,3 1-34 16,1-2-18-16,3 2-10 0,4-2-7 0,-1 1-8 16,4 1-14-16,0 1-13 0,1-1-9 15,5 0-8-15,5 0-5 0,1 1-1 0,5 0-8 16,4-1-14-16,2 2-13 0,5 0 0 0,2 0 0 16,0 0 0-16,0 0 0 0,-4 2 0 0,1 0 0 15,-2 2 0-15,-5-1 0 0,-1 0 0 0,-3 2 0 16,-2-3 0-16,-1 0 0 0,-5-1 0 0,-1-1 0 15,-1 0 0-15,0 0 0 0,-1-2 0 16,0-3 0-16,0-1 0 0,2 1-53 0,0-3-17 16,1-1-5-16,1 1-5 0,2-2 11 0,0 1 10 15,-1-1 13-15,2 2 12 0,-2 0 7 16,-2 1 11-16,0 0 6 0,-1 1 7 0,-1 1 5 16,0 0 2-16,0 2 2 0,-3 0 4 0,-1 1 13 15,1 0 10-15,-3 1 8 0,0 1 12 16,0 0-5-16,0 0-2 0,-5 0-5 0,0 2-3 15,-3 2-9-15,-1 1 1 0,-2 3 1 0,-3 1-7 16,-1 0 7-16,0 3-4 0,0 1-5 0,0 1-19 16,0 2-3-16,2-1 0 0,1 3 0 0,1-1 0 15,3 1 0-15,3-2 0 0,1-1 0 16,4-2 0-16,4-3 0 0,3-1 0 0,4-3 0 16,3-2 0-16,2-1 0 0,1-3 0 0,3 0 0 15,0-2 0-15,3-4 0 0,-1-1 0 0,1-1 0 16,-2-2 0-16,-1 0 0 0,-2 0 0 0,-1 0 0 15,-5 0 0-15,0-2 0 0,-2 1 0 16,-2 0 0-16,-3-2 0 0,-2 0 0 0,-2 0 0 16,-1-2 0-16,-1 1 0 0,-5 2 0 0,-2 0 0 15,-1 2 0-15,-3 0 0 0,0 1 0 0,-3 1 0 16,-1 1 0-16,-1 3 0 0,-1 0 0 16,1 2 0-16,-1 2 0 0,0 0 0 0,0 2 0 15,0 2 0-15,2 0 0 0,2 2 0 0,2 1 0 16,2 1 0-16,3 1 0 0,3 0 0 0,2 2 0 15,2 0 0-15,5 1-92 0,5-2-46 16,4 0-44-16,2-4-61 0,4-2-100 0,-4-2-411 16,-5-2-933-16</inkml:trace>
          <inkml:trace contextRef="#ctx0" brushRef="#br0" timeOffset="624417.1128">3517 13756 3056 0,'0'0'265'0,"0"0"-101"15,0 0-48-15,0 0-15 0,0 0-16 0,0 0-14 16,0 0-10-16,0 0-4 0,0 0-10 0,0 0-7 16,0 0-8-16,0 0-32 0,0 0 0 15,0 0 0-15,-52-14 0 0,49 18 0 0,2 1 0 16,0 0 0-16,1-2-3 0,0 1-36 0,3-1-28 16,2 0-39-16,1-1-60 0,2 1-130 0,-1-1-581 15,-2-1-894-15</inkml:trace>
          <inkml:trace contextRef="#ctx0" brushRef="#br0" timeOffset="626413.8533">4352 13871 2967 0,'0'0'183'0,"0"0"-58"0,0 0-11 0,0 0 2 15,0 0-3-15,0 0-3 0,0 0-12 0,0 0-10 16,0 0-12-16,0 0-20 0,0 0-17 16,0 0-29-16,0 0-10 0,0 0 0 0,4 2 0 15,-17 14 0-15,-3 3 0 0,-1-1 0 0,0 3 0 16,-3-1 0-16,3 1 0 0,0-3 0 16,0-1 0-16,5-3 0 0,-1-3 0 0,7-3 0 15,1-3 0-15,2-2 0 0,3-2 0 0,0-1 0 16,0 0 0-16,2-2 0 0,2-4 0 0,6-4 0 15,3-2 0-15,2-1 0 0,7-4 0 0,1 1 0 16,1-3 0-16,0 1 0 0,2 1 0 0,-1-1 0 16,0 1 0-16,1 3 0 0,-2 0 0 0,-2 3 0 15,-4 2 0-15,-2 3 0 16,-2 2 0-16,-3 4 0 0,-4 0 0 0,0 0 0 16,-1 3 0-16,-2 3 0 0,1 0 0 0,-3 2 0 15,0 0 0-15,-2 3 0 0,0 0 0 16,-1 2 0-16,-3 1 0 0,-3 1 0 0,-2 0 0 15,-3 1 0-15,-1 1 0 0,-1-1 0 0,-3 0 0 16,0-2 0-16,1-2 0 0,0-1 0 0,4-3 0 16,2-3 0-16,3-2 0 0,2-1 0 0,3-2 0 15,1 0 0-15,1 0 0 0,0-3 0 0,3-4 0 16,6-3 0-16,5-3 0 0,4-1 0 16,3-2 0-16,3 0 0 0,2-2 0 0,0 3 0 15,1-1 0-15,-2 1 0 0,-1 1 0 0,-1 2 0 16,-4 2 0-16,0 4 0 0,-4 1 0 0,-1 0 0 15,-1 3 0-15,-3 1 0 0,0 0 0 16,-3 1 0-16,1 0 0 0,-2 0 0 0,-1 3 0 16,0 2 0-16,-2 0 0 0,-1 2 0 0,-2 2 0 15,0 1 0-15,-4 4 0 0,-3 0 0 0,-2 1 0 16,-3 0 0-16,-2 3 0 0,-3-1 0 16,0 0 0-16,-4 2 0 0,0-1 0 0,-3 2 0 15,2-2 0-15,-2 2 0 0,2-3 0 0,0-1 0 0,-1-1 0 0,2-1 0 16,4-2 0-16,0-2 0 0,6-5 0 0,5-2 0 15,6-3-105-15,2 0-101 0,5-1-244 0,0-3-1389 16</inkml:trace>
        </inkml:traceGroup>
        <inkml:traceGroup>
          <inkml:annotationXML>
            <emma:emma xmlns:emma="http://www.w3.org/2003/04/emma" version="1.0">
              <emma:interpretation id="{E0D4CC09-67B0-40BA-892D-E4F0A392B39A}" emma:medium="tactile" emma:mode="ink">
                <msink:context xmlns:msink="http://schemas.microsoft.com/ink/2010/main" type="inkWord" rotatedBoundingBox="20726,14067 24108,13937 24134,14621 20752,14750"/>
              </emma:interpretation>
              <emma:one-of disjunction-type="recognition" id="oneOf60">
                <emma:interpretation id="interp104" emma:lang="" emma:confidence="0">
                  <emma:literal>alia-om</emma:literal>
                </emma:interpretation>
                <emma:interpretation id="interp105" emma:lang="" emma:confidence="0">
                  <emma:literal>alit-Leo M</emma:literal>
                </emma:interpretation>
                <emma:interpretation id="interp106" emma:lang="" emma:confidence="0">
                  <emma:literal>Ali-Leo M</emma:literal>
                </emma:interpretation>
                <emma:interpretation id="interp107" emma:lang="" emma:confidence="0">
                  <emma:literal>adipom</emma:literal>
                </emma:interpretation>
                <emma:interpretation id="interp108" emma:lang="" emma:confidence="0">
                  <emma:literal>Aliso M</emma:literal>
                </emma:interpretation>
              </emma:one-of>
            </emma:emma>
          </inkml:annotationXML>
          <inkml:trace contextRef="#ctx0" brushRef="#br0" timeOffset="630974.7202">6355 13943 1277 0,'0'0'488'0,"0"0"-166"0,0 0-56 0,0 0-33 15,0 0-35-15,0 0-25 0,0 0-22 16,0 0-19-16,0 0-15 0,75-92-14 0,-74 87-12 16,0 1-8-16,-1 1-10 0,-1 1-11 0,-6 2-12 15,0 0-13-15,-4 0-11 0,-3 2 2 0,-3 3-6 16,-3 4 1-16,0 2 0 0,-2 0-6 0,-2 3 1 15,0 1-2-15,0 1 3 0,1 1-6 0,1 1-2 16,2 0-2 0,1 0-3-16,3 0 2 0,2-2-8 0,5-2 0 15,2-3 0-15,6-3 0 0,1-1 0 16,5-3 0-16,6-1 0 0,4-2 0 0,2-1 0 0,6-5 0 16,5-3 0-16,1-2 0 0,3-1 0 0,-1-2 0 0,-1 1 0 15,-3 0 0-15,-3 1 0 0,-6 1 0 16,-3 3 0-16,-6 1 0 0,-2 2 0 0,-1 1 0 0,-6 2 0 15,0 1-3-15,-2 2 1 0,-3 4 2 0,-3 1 2 16,-1 5-4-16,0-1-3 0,1 0 5 16,1 1 3-16,3-1-3 0,0-1 1 0,2-2-3 15,2 0-4-15,0-3 4 0,7-2-1 0,1-3-1 16,6 0-3-16,2-6 4 0,2-4 1 16,5-1 1-16,3-4 4 0,0-1-8 0,3-2-2 15,1-4 3-15,0 1 1 0,-1 0 1 0,-1-1 1 16,-2 0 2-16,-2 0 2 0,-2-1 3 0,-1 2-2 15,-5-2-7-15,-1 3 2 0,-5 1 1 0,-1 1 6 16,-3 3 0-16,-2 2-2 0,-4 3 2 16,0 1-3-16,-4 3 10 0,-2 2-6 0,-1 1-7 15,-3 3 0-15,-1 1 0 0,-2 6 0 0,-5 3 0 16,-2 3 0-16,-1 2 0 0,-1 3 0 0,-1 3 0 16,5-1 0-16,-2 3 0 15,3 0 0-15,3 1 0 0,4 0 0 0,2 0 0 16,2 1 0-16,2-2 0 0,4 0 0 15,0-3 0-15,4-4 0 0,4-3 0 0,5-4 0 16,3-2 0-16,2-5 0 0,7-2 0 0,1-2 0 16,1-5 0-16,1-4 0 0,2-1 0 0,0-2 0 15,-1-2 0-15,-1-2 0 0,-1 3 0 0,-3-3 0 16,-2 1 0-16,-4 1 0 0,-3 0 0 16,-2 2 0-16,-6 2 0 0,0 1 0 0,-6 3 0 15,0 1 0-15,-1 2 0 0,0 1 0 0,-2 1 0 16,-3 1 0-16,1 2 0 0,-1 0 0 15,-2 3 0-15,-1 3 0 0,-1 3 0 0,0 3 0 16,-3 2 0-16,2 3 0 0,-1 2 0 0,0 2 0 16,-1 1 0-16,1 0 0 0,1 1 0 0,-1 1 0 15,2-2 0-15,1-2 0 0,1-4 0 0,5-3 0 16,-1-3 0-16,1-4 0 0,2-2 0 16,0-3 0-16,0-1 0 0,7-4 0 0,1-6 0 15,6-3-100-15,2-6-69 0,5 0-118 0,-6 3-456 16,-5 5-1062-16</inkml:trace>
          <inkml:trace contextRef="#ctx0" brushRef="#br0" timeOffset="631998.2089">7101 13803 2463 0,'0'0'273'15,"0"0"-65"-15,0 0-29 0,0 0-34 0,0 0-26 16,0 0-19-16,0 0-20 0,0 0-21 16,0 0-10-16,0 0-6 0,0 0-5 0,0 0 2 15,0 0-1-15,0 0-7 0,38 7-5 0,-12-3-8 16,2-2-11-16,4-1-1 0,1-1 3 0,-1 0 0 16,0 0-1-16,-2-3-1 0,0 0-3 0,-4-1 0 15,0-2 7 1,-3 1-3-16,-5 0-4 0,-3 0-1 0,-1-1 5 15,-5 1-4-15,-2-1 8 0,-2 3-1 0,-3 0-4 0,-2 0 14 16,0 1-1-16,-2 0-21 0,-3 0 0 0,-3 2 0 16,-5 0 0-16,-1 0 0 0,-3 5 0 0,-5 3 0 15,-1 3 0-15,-3 2 0 0,-3 3 0 0,-1 1 0 16,-1 3 0-16,0 1 0 0,-1 0 0 16,-3 1 0-16,1 2 0 0,0-1 0 0,0 0 0 15,0 0 0-15,3-1 0 0,2-2 0 0,4-2 0 16,5-2 0-16,2-5 0 0,4-2 0 0,5-3 0 15,2-4 0-15,6 0 0 0,-1-2 0 0,2 0 0 16,1-6 0-16,4-5 0 0,4-3 0 16,2-3 0-16,4-3 0 0,5 1 0 0,0 0 0 15,3 3 0-15,0-1 0 0,-2 3 0 0,1 2 0 16,-1 1 0-16,-3 3 0 0,1 2 0 16,-2 3 0-16,0 2 0 0,-1 1 0 0,2 2 0 15,-3 4 0-15,1 1 0 0,-2 2 0 0,-1 1 0 16,1 0 0-16,0 1 0 0,0 2 0 0,-3 0 0 15,2 1 0-15,-3-1 0 0,2-1 0 16,-3-2 0-16,4 2 0 0,-4-1 0 16,0-2 0-16,-1-1 0 0,1-1 0 0,1 0 0 15,-5-3 0-15,1 0 0 0,1-1 0 16,-5-2 0-16,1 0 0 0,-1-1 0 0,-2 0 0 16,0 0 0-16,0 0 0 0,0 0 0 0,0-1 0 15,0-5 0-15,-1 0 0 0,-3-1 0 0,2-2-9 16,-1 1-70-16,0-2-20 0,2 0-23 15,-2 0-32-15,-2 1-31 0,-1-2-35 0,1 1-56 16,-3-1-128-16,1 4-276 0,3 3-868 0</inkml:trace>
          <inkml:trace contextRef="#ctx0" brushRef="#br0" timeOffset="630975.7202">7093 13684 2461 0,'0'0'854'0,"0"0"-684"16,0 0-59-16,0 0-14 0,0 0-11 0,0 0-11 16,0 0-3-16,0 0-12 0,0 0-12 15,0 0-9-15,0 0-17 0,0 0-22 0,0 0 0 16,-70-5 0-16,66 10 0 0,3 0 0 0,1 0-8 15,1-1-27-15,5 2-27 0,0-1-34 0,2-1-55 16,-1 1-156-16,-4-4-1503 0</inkml:trace>
          <inkml:trace contextRef="#ctx0" brushRef="#br0" timeOffset="631999.2089">7236 13926 1537 0,'0'0'522'0,"0"0"-116"0,0 0-94 16,0 0-77-16,0 0-53 0,0 0-35 0,0 0-26 15,0 0-17-15,0 0-13 0,0 0-14 0,0 0-14 16,0 0-13-16,0 0-2 0,-38-35-3 0,56 35-2 15,3 0-4-15,2 0-6 0,2 0-7 0,0 0-12 16,1 2-14-16,-1 0 0 0,-1 0 0 16,-3 1 0-16,0-1 0 0,-4 1 0 0,-3 0 0 15,-4-2 0-15,-3 2 0 0,0-1 0 0,-1 0 0 16,-4-1 0-16,-1-1 0 0,-1 0 0 16,1 0 0-16,-1 0 0 0,0 0-27 0,0 2-57 15,1-2-31-15,2 0-37 0,0-2-37 0,2-3-50 16,2 1-63-16,1-2-105 0,0-1-185 15,0 3-49-15,-2 1-706 0</inkml:trace>
          <inkml:trace contextRef="#ctx0" brushRef="#br0" timeOffset="632349.6385">7643 13823 1729 0,'0'0'528'0,"0"0"-158"0,0 0-101 16,0 0-65-16,0 0-37 0,0 0-25 0,0 0-22 16,0 0-18-16,0 0-12 0,0 0-13 0,0 0-12 15,0 0-12-15,0 0-9 0,-24-23-3 0,7 32-2 16,-3 2-3-16,1 2-17 0,-1 2-19 0,-1 2 0 15,3 0 0-15,1 1 0 0,2 1 0 0,2 1 0 16,4-2 0-16,3-2 0 0,5 0 0 16,1-4 0-16,7-3 0 0,2 0 0 0,4-3 0 15,3-1 0-15,2-2 0 0,3-1 0 0,1-2 0 0,2 0 0 0,0-5 0 16,3-1 0-16,-1-1 0 0,-2-1 0 16,2 0 0-16,-3-2 0 0,-2-2 0 0,0 1 0 15,-5 0 0-15,-1-2 0 0,-4 0 0 0,-3-2 0 16,-3 1 0-16,-2-1 0 0,-3-1 0 15,0 2 0-15,-4-1 0 0,-4 1 0 0,-1 2 0 16,-5 0 0-16,-2 1 0 0,-2 2 0 0,-2 2 0 16,-2 0 0-16,0 4 0 0,1 0 0 0,-1 3 0 15,2 0 0-15,-1 1 0 0,4 3 0 16,0 2 0-16,3-1 0 0,0 2 0 0,6 1 0 16,0 2 0-16,5 1 0 0,0-1 0 0,3 2 0 15,6 1-54-15,3-1-51 0,5-2-15 0,3-3-23 16,4-3-29-16,2-4-37 0,1 0-104 0,-3 0-377 15,-8 0-961-15</inkml:trace>
          <inkml:trace contextRef="#ctx0" brushRef="#br0" timeOffset="632877.3568">7972 13774 2264 0,'0'0'554'0,"0"0"-358"0,0 0-58 0,0 0-15 16,0 0-12-16,0 0-7 0,0 0-3 15,0 0-1-15,0 0-17 0,0 0-12 16,0 0-17-16,0 0-9 0,0 0-1 0,0 0-9 15,50-14-7-15,-64 30-9 0,-1 3-2 0,-2 2-9 16,-3 0-8 0,1 2 0-16,-3 1 0 0,0-1 0 0,1-2 0 0,3-2 0 15,2-4 0-15,4-5 0 0,4-2 0 16,4-4 0-16,0-1 0 0,4-3 0 0,0 0 0 16,0 0 0-16,0-3 0 0,7-6 0 0,2-2 0 15,6-4 0-15,5-2 0 0,2-3 0 0,4-1 0 16,2-1 0-16,3 2 0 0,-2 2 0 15,-1 0 0-15,0 2 0 0,-4 1 0 0,-1 3 0 16,-2 2 0-16,-3 1 0 0,-3 3 0 0,-1 3 0 16,-2 1 0-16,-4 2 0 0,-4 0 0 0,2 1 0 15,-5 4 0-15,0 2 0 0,-1 3 0 16,0 2 0-16,-4 0 0 0,-3 3 0 0,-4 1 0 16,1 1 0-16,-4 0 0 0,-2 1 0 0,1 1 0 15,-2-1 0-15,0 0 0 0,-1-1 0 16,2-2 0-16,4-4 0 0,0 0 0 0,3-3 0 15,3-4 0-15,0-2 0 0,6-2 0 0,0 0 0 16,0-1 0-16,6-5 0 0,3-3 0 0,5-2 0 16,5-5 0-16,4-2 0 0,3-2 0 15,4 0 0-15,1 0 0 0,0-1 0 0,-1 1 0 16,-2 3 0-16,-3 2 0 0,-2 2 0 0,-2 3 0 0,-4 3 0 0,-2 2 0 0,-2 2 0 16,-3 2 0-16,-2 1 0 0,-1 0 0 0,0 3 0 15,-4 1 0-15,2 5 0 0,-3-1 0 0,-2 4 0 16,0 0 0-1,0 3 0-15,-2 0 0 0,-4 3 0 0,-2 0 0 0,0 1 0 16,-5 0 0-16,2 1 0 0,-3-2 0 16,-1-1 0-16,0 0 0 0,0-1 0 0,1-1 0 15,3-1 0-15,-3 0 0 0,-1 0 0 0,1-3 0 16,3 0 0-16,-2-2 0 0,3-1 0 0,-1-3 0 16,6-1 0-16,-1-2 0 0,5 0 0 0,1-2 0 15,2 0-146-15,4 0-211 0,-3-1-1518 0</inkml:trace>
          <inkml:trace contextRef="#ctx0" brushRef="#br0" timeOffset="628118.1838">5532 13609 1740 0,'0'0'334'0,"0"0"-48"0,0 0-42 0,0 0-55 15,0 0-42-15,0 0-28 0,0 0-28 0,0 0-17 16,0 0-12-16,0 0-6 0,0 0-1 0,0 0-3 15,-91-32 0-15,73 37-5 0,-1 1-4 16,1 2-6-16,-1 1-7 0,0 2-9 0,0 3 0 16,1 2 4-16,-1 2 0 0,-1 4 3 15,-1 3-5-15,1 4-3 0,0 4-2 0,-2 2 3 16,0 3-6-16,2 2-4 0,1 1-1 0,1 0-2 16,2-1 5-16,2-1-1 0,2-3-1 0,3-2-6 15,2-4 6-15,3-5-3 0,0-3 1 0,4-5-1 16,0-2-4-16,0-3 4 0,0-1 1 15,0-4 3-15,0 0-2 0,4-3-3 0,-2 0-3 16,0-1 1-16,1-1-1 0,-1-2 4 0,0 0 1 16,0 0-2-16,0 0 4 0,-1 0-2 0,1 0-2 15,-1 0-7-15,1-2 0 0,0-1 0 0,-1 0 0 16,2-1 0-16,-3 0-15 0,4-2-19 16,-1 0-27-16,3-1-41 0,3-1-72 0,0 0-141 15,-1 1-566-15,-2 3-894 0</inkml:trace>
          <inkml:trace contextRef="#ctx0" brushRef="#br0" timeOffset="629760.1659">5592 13956 805 0,'0'0'253'0,"0"0"-13"15,0 0-11-15,0 0-21 0,0 0-22 16,0 0-12-16,0 0-8 0,0 0-10 0,0 0-14 15,0 0-19-15,0 0-22 16,0 0-12-16,0 0-13 0,8-37-11 16,-8 35-2-16,1 1-3 0,0-1-7 0,0 1-2 0,0 0-3 15,0 0-2-15,1-2 1 0,-1 1-1 0,-1-1-5 16,2 0 1-16,0-1 0 0,0-1-2 16,0 0-1-16,-2-1-6 0,0 0-6 0,0 0 0 15,0 0-4-15,0-1 1 0,-2 1-7 0,-2-1-2 16,1 1 5-16,-3 0-1 0,1 0-3 0,-2 2-6 15,0 0-3-15,-1 1-1 0,-3 1 5 16,0 1 2-16,-2 1-8 0,-2 0-4 0,0 4-1 16,-1 3 7-16,-2 1-2 0,-1 2 3 0,0 3-6 15,0 2-6-15,0 2 8 0,-1 1-1 16,-1 2 1-16,2 2 0 0,1 0-2 0,1 2-1 16,2-2 4-16,2 0 2 0,2-3-5 0,4-1 1 15,0-4-1-15,6-2 0 0,1-3 0 16,1-3-1-16,7-2-6 0,5-3 0 0,0-1 3 15,5-5 2-15,4-4 0 0,3-2 2 0,4-2-3 16,1-2-1-16,0-1 4 0,-1 0 0 0,1 1-2 16,-4-1-1-16,0 0 2 0,-5 1 2 0,-3 2-3 15,-3 2 1-15,-3 0-5 0,-4 4 3 0,-1 1 4 0,-6 3 4 0,0 0-2 0,-1 2-4 16,0 0 5-16,-2 0-2 0,-5 1 3 16,0 0 2-16,-2 1-5 0,0 4-1 0,-1 2 2 15,-1 0 2-15,0 3-2 0,-1 0 3 0,1 3-2 16,1-1 2-16,0 2 1 0,3 0-1 31,0 2-4-31,1-1 0 0,2 0-1 0,0 2 0 0,2-3 0 0,1 0-7 0,1-1 4 0,0-4 2 16,3-2 1-16,2-2-2 0,0 0-2 0,-1-1-2 15,3-2 1-15,0 0 6 0,0-2-6 16,1 0-3-16,1-2-7 0,1-2-6 0,1-2-12 16,-1-2-13-16,4-1-24 0,-3-2-40 0,2-1-48 15,1 0-82-15,1-1-159 0,-6 4-412 16,-1 1-879-16</inkml:trace>
          <inkml:trace contextRef="#ctx0" brushRef="#br0" timeOffset="629761.1659">5787 13886 2614 0,'0'0'206'0,"0"0"-73"0,0 0-32 16,0 0-3-16,0 0 0 0,0 0 0 0,0 0-6 15,0 0-6-15,0 0-7 0,0 0-8 0,0 0-11 16,0 0-14-16,0 0-15 0,0 0-9 0,-38 66-5 15,25-45-1-15,-1 0-5 0,0 0-3 16,2-2 0-16,0-3 1 0,3-3 2 0,2-3 1 16,1-2-1-16,4-3-3 0,-1-1 1 0,3-4-2 15,0 0-1-15,0 0-1 0,1-1 1 16,3-5 1-16,5-4 1 0,4-2-1 0,2-2-6 16,4-1 0-16,1-2 3 0,3 1-2 0,-1 1 1 15,1-1-3-15,-4 4-5 0,0 2-3 0,-4 1 8 16,1 2 2-16,-2 3-2 0,-4 1 4 15,3 1-3-15,-5 1 0 0,1 1 0 0,-2 0 1 16,1 4-3-16,-2 1 1 0,-1 1 6 0,-1 1-4 16,2 1 4-16,-5 1 2 0,1 0 3 0,-2 2 4 15,0 1 6-15,0-2-4 0,-3 3-17 16,-4-1 0-16,0 0 0 0,0 0 0 0,-1 1 0 16,0-1 0-16,0-2 0 0,1 1 0 0,2-3 0 15,-1-1 0-15,0-1 0 0,0 0 0 0,2-3 0 16,0 0 0-16,1-1 0 0,-1-1 0 0,3 0 0 15,0-1 0-15,0 0 0 0,1 0 0 16,0 0 0-16,0-1 0 0,1-1 0 0,4-1-71 16,4-1-97-16,0 0-145 0,-3 2-1539 0</inkml:trace>
        </inkml:traceGroup>
      </inkml:traceGroup>
      <inkml:traceGroup>
        <inkml:annotationXML>
          <emma:emma xmlns:emma="http://www.w3.org/2003/04/emma" version="1.0">
            <emma:interpretation id="{3594247D-1956-4F08-BB2F-8ACABA101276}" emma:medium="tactile" emma:mode="ink">
              <msink:context xmlns:msink="http://schemas.microsoft.com/ink/2010/main" type="line" rotatedBoundingBox="15664,14996 24570,14459 24616,15229 15711,15767"/>
            </emma:interpretation>
          </emma:emma>
        </inkml:annotationXML>
        <inkml:traceGroup>
          <inkml:annotationXML>
            <emma:emma xmlns:emma="http://www.w3.org/2003/04/emma" version="1.0">
              <emma:interpretation id="{534EF6FE-0A01-415F-BEC9-86FDEA53B121}" emma:medium="tactile" emma:mode="ink">
                <msink:context xmlns:msink="http://schemas.microsoft.com/ink/2010/main" type="inkWord" rotatedBoundingBox="15666,15029 15928,15013 15958,15502 15696,15518"/>
              </emma:interpretation>
              <emma:one-of disjunction-type="recognition" id="oneOf61">
                <emma:interpretation id="interp109" emma:lang="" emma:confidence="0">
                  <emma:literal>.</emma:literal>
                </emma:interpretation>
                <emma:interpretation id="interp110" emma:lang="" emma:confidence="0">
                  <emma:literal>1</emma:literal>
                </emma:interpretation>
                <emma:interpretation id="interp111" emma:lang="" emma:confidence="0">
                  <emma:literal>,</emma:literal>
                </emma:interpretation>
                <emma:interpretation id="interp112" emma:lang="" emma:confidence="0">
                  <emma:literal>l</emma:literal>
                </emma:interpretation>
                <emma:interpretation id="interp113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642803.617">162 14643 2961 0,'0'0'140'0,"0"0"-26"0,0 0-26 0,0 0-29 16,0 0-1-1,44-91 7-15,-37 85 6 0,-2 2-1 16,-3 2-5-16,-1 2-6 0,-1 0-7 0,0 7-7 0,-4 5-2 0,-2 6-4 16,-5 6-2-16,0 5-1 0,-5 3-4 0,1 0-4 15,-4 4-4-15,0 0-15 0,0 1-9 16,0 2 0-16,0-3 0 0,1-1 0 0,2-4 0 16,4-4 0-16,1-6 0 0,3-5 0 0,3-3 0 15,2-4 0-15,3-2 0 0,-2-2 0 0,2-3 0 16,0-2 0-16,0 0 0 0,2-2 0 15,2-3 0-15,5-4 0 0,2-3 0 0,5-2 0 16,4-2 0-16,0 1-53 0,1-1-55 0,2 3-57 16,-1 2-130-16,-4 2-606 0,-6 4-886 0</inkml:trace>
        </inkml:traceGroup>
        <inkml:traceGroup>
          <inkml:annotationXML>
            <emma:emma xmlns:emma="http://www.w3.org/2003/04/emma" version="1.0">
              <emma:interpretation id="{C6054B2E-1699-43E2-86E9-60F1B8F4488E}" emma:medium="tactile" emma:mode="ink">
                <msink:context xmlns:msink="http://schemas.microsoft.com/ink/2010/main" type="inkWord" rotatedBoundingBox="15990,15171 17763,15064 17797,15638 16024,15745"/>
              </emma:interpretation>
              <emma:one-of disjunction-type="recognition" id="oneOf62">
                <emma:interpretation id="interp114" emma:lang="" emma:confidence="1">
                  <emma:literal/>
                </emma:interpretation>
              </emma:one-of>
            </emma:emma>
          </inkml:annotationXML>
          <inkml:trace contextRef="#ctx0" brushRef="#br0" timeOffset="643465.5179">539 14847 2381 0,'0'0'465'15,"0"0"-358"-15,0 0-3 0,0 0-11 16,0 0-4-16,0 0 6 0,0 0 0 0,0 0-6 0,0 0-6 16,0 0-10-16,0 0-8 0,0 0-12 0,0 0 0 15,78-91-8 1,-78 86-5-16,0 1-1 0,-3 1-9 0,-3 0-2 15,-2 1-5-15,-4 0-5 0,-2 2-5 0,-5 0-3 0,-1 2-6 16,-2 3-4-16,-3 2 0 0,0 2 0 0,1 0 0 16,-1 2 0-16,2 1 0 0,2-1 0 15,1 2 0-15,4 0 0 0,2 0 0 0,5-1 0 16,1 1 0-16,2-2 0 0,4 0 0 0,2-1 0 16,0-1 0-16,2-1 0 0,8-3 0 0,1-1 0 15,5-1 0-15,2-3 0 0,5 0 0 0,2-3 0 16,1-4 0-16,3 0 0 0,-4-2 0 0,3-1 0 15,-3-1 0-15,0 1 0 0,-4-1 0 16,0 3 0-16,-6-1 0 0,-1 1 0 0,-5 0 0 16,-1 3 0-16,-2 1 0 0,-4 0 0 0,-2 1 0 15,1 1 0-15,-1 2 0 0,0-1 0 16,-1 1 0-16,-3 0 0 0,-1 0 0 0,-2 5 0 16,-2 3 0-16,-3 2 0 0,2 3 0 0,-4 3 0 15,0 0 0-15,1 2 0 0,2-2 0 0,3-1 0 16,0 1 0-16,4-2 0 0,1 0 0 15,3-3 0-15,0-2 0 16,0-2 0-16,6-3 0 0,0 0 0 0,4-4 0 0,0 0 0 16,5-2 0-16,3-5 0 0,1-2 0 15,3-1 0-15,1-2 0 0,2 1 0 0,0 0 0 16,1 1-21-16,-1 2-136 0,0 2-133 0,-6 1-1051 16,-6 3-490-16</inkml:trace>
          <inkml:trace contextRef="#ctx0" brushRef="#br0" timeOffset="644175.4464">1012 14889 1293 0,'0'0'177'0,"0"0"40"15,0 0 5-15,0 0-2 0,0 0 3 0,0 0-17 16,100-50-26-16,-80 40-22 0,-3 1-17 0,2-2-17 0,-1 3-16 16,-3-3-15-1,0 1-15-15,-3 1-7 0,-1 2-6 0,-2 0-2 16,-3 1-6-16,-3 1-8 0,-1 0 3 0,-2-1-4 16,0 1-4-16,-3 1-8 0,-3 0-9 0,-2-1-3 15,-1 0 1-15,-6 2 5 0,-1 1-9 0,-2 1-1 16,-6 1-1-16,-2 1-15 0,-1 4-4 15,-1 1 0-15,-1 2 0 0,2 0 0 0,1 2 0 16,2 0 0-16,3 0 0 0,3 1 0 0,1 0 0 16,4 1 0-16,2-1 0 0,5 2 0 0,2 0 0 15,3 0 0-15,1 0 0 0,2 2 0 16,5-3 0-16,6 0 0 0,1-1 0 0,3-4 0 16,6-1 0-16,2-3 0 0,3-3 0 0,2 0 0 15,2 0 0-15,-1-5 0 0,0 1 0 0,0-3 0 16,-2 0 0-16,-2 1 0 0,-3 0 0 15,-1-2 0-15,-5 0 0 0,2 1 0 0,-4-2 0 16,-2 2 0-16,-3 0 0 0,-3 1 0 0,-2 1 0 0,0 0 0 0,-4 2 0 16,-2-1 0-16,0 1 0 0,0 1 0 15,0 0 0-15,0 2 0 0,-2 0 0 0,-2 0 0 16,1 2 0-16,-3 2 0 0,-2 4 0 0,-1 4 0 16,-1 0 0-16,-1 3 0 0,0 1 0 15,-2 1 0-15,3 1 0 0,-1-2 0 0,2-1 0 16,1-4 0-16,2 0 0 0,4-4 0 0,0-4 0 15,1 0 0-15,1-3 0 0,1 0 0 16,6-1 0-16,3-6-104 0,5-2-71 0,4-4-127 16,-1 4-561-16,-8 1-930 0</inkml:trace>
          <inkml:trace contextRef="#ctx0" brushRef="#br0" timeOffset="644777.869">1599 14801 2722 0,'0'0'436'15,"0"0"-317"-15,0 0-15 0,0 0-9 0,0 0 3 0,0 0 2 16,0 0-20-16,0 0-14 0,-79 98-15 0,57-70-10 16,0 1-11-16,-2 2-10 0,3 2-5 15,-2-3-5-15,2 0-2 0,3-3-1 0,-1-4 5 16,1-2 1-16,3-3 6 0,0-3 1 0,4-4-1 15,-1-2-9-15,5-3-10 0,1-2 0 16,2-4 0-16,1 0 0 0,1-6 0 0,2-5 0 16,4-3-3-16,4-6-51 0,6-2-38 0,4-2-55 15,5-1-71-15,5-2-153 0,-8 6-489 16,-6 7-872-16</inkml:trace>
          <inkml:trace contextRef="#ctx0" brushRef="#br0" timeOffset="644425.3469">1514 14665 3185 0,'0'0'167'0,"0"0"-34"15,0 0-40-15,0 0-20 0,0 0-11 0,0 0-6 16,0 0-13-16,0 0-13 0,0 0-15 0,0 0-14 16,0 0-18-16,0 0-27 0,0 0-47 15,-68 22-104-15,73-13-263 0,-2-2-1320 0</inkml:trace>
          <inkml:trace contextRef="#ctx0" brushRef="#br0" timeOffset="645170.6839">1888 14839 2580 0,'0'0'227'15,"0"0"-59"-15,0 0-24 0,0 0-13 0,0 0 0 16,0 0-9 0,0 0-14-16,0 0-15 0,0 0-10 0,0 0-12 15,0 0-14-15,0 0-5 0,54-94-9 0,-61 86-7 16,-2 0-5-16,-4 3-13 0,0-1-18 0,-6 2 0 15,2 2 0-15,-4 2 0 0,2 0 0 0,-3 4 0 16,0 4 0-16,0 0 0 0,-1 3 0 0,1 2 0 16,1 2 0-16,3 0 0 0,1 1 0 15,3 0 0-15,1 2 0 0,4-1 0 0,2-1 0 16,5 0 0-16,2-1 0 0,0-3 0 0,7-3 0 16,3-2 0-16,6-3 0 0,5-4 0 0,3 0 0 15,0 0 0-15,5-7 0 0,0 0 0 16,-3-1 0-16,4-2 0 0,-3-1 0 0,-2 0 0 15,-2 0 0-15,-2 0 0 0,-4 1 0 0,-3 0 0 16,-5 3 0-16,-1 0 0 0,-4 1 0 16,-1 2 0-16,-3 1 0 0,0 2 0 0,0 1 0 15,-2 0 0-15,-3 0 0 0,-2 6 0 0,-1 2 0 16,-1 4 0-16,-4 2 0 0,2 0 0 0,-2 2 0 16,3 1 0-16,-1-1 0 0,2 1 0 15,3-1 0-15,3-3 0 0,0-1 0 0,3-3 0 16,2-2 0-16,5-2 0 0,3-2 0 0,4-3 0 0,2 0 0 0,5-7 0 0,2-1 0 15,1-1-25-15,2-3-105 0,3 1-99 16,-8 3-456 0,-7 3-1151-16</inkml:trace>
          <inkml:trace contextRef="#ctx0" brushRef="#br0" timeOffset="644778.869">1762 14635 2049 0,'0'0'1191'0,"0"0"-1011"0,0 0-57 16,0 0-24-16,0 0-11 0,0 0-7 0,0 0-6 16,0 0-8-16,0 0-11 0,0 0-14 0,0 0-13 15,0 0-14-15,0 0-15 0,0 0-10 0,-38-25-10 16,38 34-14-16,0 1-21 0,2 3-17 16,1 0-26-16,2 1-38 0,-1 0-55 0,1 2-81 15,0-1-147-15,-2-3-350 0,-2-4-859 0</inkml:trace>
        </inkml:traceGroup>
        <inkml:traceGroup>
          <inkml:annotationXML>
            <emma:emma xmlns:emma="http://www.w3.org/2003/04/emma" version="1.0">
              <emma:interpretation id="{12CFCEA5-510D-4A1B-B312-E1D19DC7F0F3}" emma:medium="tactile" emma:mode="ink">
                <msink:context xmlns:msink="http://schemas.microsoft.com/ink/2010/main" type="inkWord" rotatedBoundingBox="18239,14956 20932,14793 20972,15449 18279,15612"/>
              </emma:interpretation>
              <emma:one-of disjunction-type="recognition" id="oneOf63">
                <emma:interpretation id="interp115" emma:lang="" emma:confidence="1">
                  <emma:literal/>
                </emma:interpretation>
              </emma:one-of>
            </emma:emma>
          </inkml:annotationXML>
          <inkml:trace contextRef="#ctx0" brushRef="#br0" timeOffset="645780.3824">2801 14756 2169 0,'0'0'399'0,"0"0"-156"0,0 0-68 0,0 0-25 16,0 0-21-16,0 0-13 0,97-66-14 0,-85 58-12 0,-5 1-9 0,1 1-17 0,-2 1 4 15,-1 0-3-15,-4-1-2 0,-1 1-7 0,-1 0-10 16,-5-1-7-16,-2 0-9 0,-2 1-20 0,-1 0-10 16,-4 1 0-16,-1 2 0 0,-2 1 0 15,-3 1 0-15,-2 1 0 0,-1 3 0 0,-2 3 0 16,2 3 0-16,-1-1 0 0,2 3 0 0,0-1 0 15,2 2 0-15,0 0 0 0,4 3 0 0,2 0 0 16,1 1 0-16,4 1 0 0,4 1 0 0,0 2 0 16,6-3 0-16,0 1 0 0,6-3 0 15,1 0 0-15,6-3 0 0,2-3 0 0,3-4 0 16,4-1 0-16,1-4 0 0,2-1 0 0,3-1 0 16,1-6 0-1,1-1 0-15,1-3 0 0,-3-1 0 0,1-2 0 16,0-3 0-16,-1 0-20 0,-3 0-101 0,-2-1-57 15,1 0-86-15,-9 4-217 0,-3 4-1290 0</inkml:trace>
          <inkml:trace contextRef="#ctx0" brushRef="#br0" timeOffset="646014.7585">2936 14458 3004 0,'0'0'220'0,"0"0"-60"15,0 0-50-15,0 0-29 0,0 0-19 0,0 0-2 16,0 0 4-16,0 0 1 0,0 0-3 0,0 0-6 15,0 0-8-15,0 0-7 0,0 0-9 16,0 0-8-16,-60 84-18 0,71-75-6 0,5-3 0 16,2 0 0-16,2-2 0 0,3-3 0 0,3-1 0 15,0 0 0-15,2-1 0 0,-2-3 0 0,4 0-18 16,-3 0-20-16,-1 0-11 0,0 0-18 0,-5 1-21 16,-1 1-29-16,-6 2-40 0,-3-2-53 15,-4 2-82-15,-4 0-150 0,-2 2-291 0,-1-2-858 0</inkml:trace>
          <inkml:trace contextRef="#ctx0" brushRef="#br0" timeOffset="646533.0514">3024 14738 2284 0,'0'0'517'0,"0"0"-337"0,0 0-51 16,0 0-16-16,0 0-15 0,0 0-7 16,0 0-5-16,0 0-11 0,0 0-10 0,0 0-14 15,0 0-11-15,0 0-13 0,103 14-7 0,-79-22 1 16,1-2-7-16,-1 0 3 0,0-1 0 15,-3 1 0-15,-1-3 2 0,-3 3 6 0,-4 0 1 16,-4 1-1-16,-3 1 4 0,-4 2-5 0,-2 1 3 16,0 0-1-16,-5 1-3 0,-3 1-14 0,-2 2-9 15,-3 1 0-15,-5 1 0 0,-2 6 0 16,-1 3 0-16,-3 2 0 0,0 2 0 0,2-1 0 16,2 3 0-16,1-1 0 0,4 2 0 0,1 1 0 15,4-1 0-15,-1 4 0 0,5-2 0 16,0 1 0-16,4 1 0 0,2-2 0 0,2-3 0 15,6-2 0-15,1-2 0 0,5-5 0 0,4-3 0 16,2-4 0-16,4 0 0 0,4-4 0 0,-1-3 0 16,1-2 0-16,0 0 0 0,-2-2 0 0,1 0 0 15,-2-1 0-15,2 0 0 0,-3-1 0 0,-1 0 0 16,-3 0 0-16,-1 1 0 0,-2 1 0 16,-2 1-76-16,0 1-66 0,-3 2-89 0,-3 2-229 15,-3 2-1353-15</inkml:trace>
          <inkml:trace contextRef="#ctx0" brushRef="#br0" timeOffset="647252.73">3777 14682 2294 0,'0'0'238'16,"0"0"-32"-16,0 0-22 0,0 0-25 0,99-59-14 15,-75 46-16-15,-3 0-20 0,-2 2-16 0,-4 1-13 16,-1 0-9-16,-4 1-11 0,-1 2-7 0,-5 1-3 16,0 2-5-16,-3 0-6 0,-1 1-2 15,0 1-8-15,-7-1-3 0,-2 1-3 0,-5 2-5 16,-5 0-11-16,-5 0-7 0,-2 4 0 0,-3 2 0 15,-2 0 0-15,2 2 0 0,0-1 0 0,3 3 0 16,1 0 0-16,3 1 0 0,0 1 0 16,3 0 0-16,5 0 0 0,1 0 0 0,5-1 0 15,1 0 0-15,1-1 0 0,5-1 0 0,-1 0 0 16,2 1 0-16,0 0 0 0,0 0 0 0,2 0 0 16,1-1 0-16,3 1 0 0,2 0 0 0,-1 0 0 15,0 0 0-15,0 0 0 0,0-1 0 16,-1 0 0-16,-2 0 0 0,-2 0 0 0,0-3 0 15,-2 2 0-15,0-2 0 0,-3 0 0 0,-2-1 0 16,-2-3 0-16,-3 1 0 0,0-2 0 16,-3-1 0-16,-2 0 0 0,-2-1 0 0,-1-3 0 15,-4 1 0-15,1-2 0 0,2 1 0 0,-1-1 0 16,1 0 0-16,2 0 0 0,2 0 0 16,3 0 0-16,1-1 0 0,3 2 0 0,3 1 0 15,0 1 0-15,3-1 0 0,1 1 0 0,1 0 0 16,0 0 0-16,5-1 0 0,6-1 0 0,4 0 0 15,5 0 0-15,7-2 0 0,5 2-83 0,5 0-97 16,1 0-108-16,-9 0-442 0,-10 3-1069 0</inkml:trace>
          <inkml:trace contextRef="#ctx0" brushRef="#br0" timeOffset="647979.0464">4230 14390 3239 0,'0'0'117'0,"0"0"-7"0,0 0-20 0,0 0-1 16,0 0-1-16,0 0-8 0,0 0-11 0,0 0-11 16,0 0-13-16,0 0-7 0,0 0-3 15,0 0-1-15,-95 57-31 0,72-30-3 0,-1 1 0 16,-2 3 0-16,1 1 0 0,-2 3 0 0,-1 0 0 16,0 0 0-16,-2 0 0 0,2-2 0 15,1-4 0-15,3-4 0 0,6-5 0 0,5-6 0 16,2-5 0-16,7-5 0 0,1-2 0 15,2-2 0-15,1 0 0 0,0-2 0 0,5-5 0 16,2-4 0-16,4-4 0 0,5-3 0 0,5-3 0 16,3 1 0-16,3-2 0 0,1 0 0 0,2 1 0 0,-1 0 0 15,0 1 0 1,1 2 0-16,-2 3 0 0,-2 3 0 0,-2 4 0 16,-3 2 0-16,1 2 0 0,-4 3 0 0,1 1 0 15,-5 0 0-15,-3 7 0 0,2 0 0 0,-5 2 0 16,-1 2 0-16,-1 1 0 0,-2 3 0 15,-1-1 0-15,-3 2 0 0,0-1 0 0,-4 4 0 16,-1-1 0-16,-5 1 0 0,-2 0 0 0,-1-1 0 16,-2 0 0-16,-1-2 0 0,1-1 0 0,1-3 0 15,-1-2 0-15,2-4 0 0,3-2 0 16,0-2 0-16,2-2 0 0,2 0 0 0,0-5 0 16,2-1 0-16,4-5 0 0,3-4 0 0,7-1-137 15,8-3-141-15,-5 3-420 0,-1 7-1135 0</inkml:trace>
          <inkml:trace contextRef="#ctx0" brushRef="#br0" timeOffset="648585.61">4641 14712 1787 0,'0'0'237'16,"0"0"-17"-16,0 0-14 0,0 0-8 0,0 0-9 16,0 0-7-16,95-54-28 0,-80 44-20 0,0 0-18 31,-2 3-25-31,-2 0-13 0,-1 2-11 0,-4 1-7 15,-3 2-5-15,-2 0-2 0,-1 1-3 0,0 1-5 16,-2-2-7-16,-6 2-7 0,-2-1-8 0,-3 1-6 0,-2 0 0 16,-6 1 1-16,-3 4-1 0,-1 1-5 0,-4 1-12 0,0 2 0 15,-2 2 0-15,1 1 0 0,0 1 0 0,1 1 0 16,1 0 0-16,1 2 0 0,3-1 0 16,4 1 0-16,3-1 0 0,5 1 0 0,4-1 0 15,2 1 0-15,6-2 0 0,4-2 0 0,6-1 0 16,6-2 0-16,5-1 0 0,4-3 0 0,3 0 0 15,5-3 0-15,1-2 0 0,3 0 0 16,0-1 0-16,1-3 0 0,-3-1 0 0,-1 0 0 16,-3-1 0-16,-5 1 0 0,-1-1 0 0,-4 0 0 15,-2-1 0-15,-4 1 0 0,-4-1 0 0,-1 0 0 16,-3 1 0-16,-1-1 0 0,-1 0 0 16,-2 0 0-16,0 0 0 0,1 1-88 0,0 0-41 15,1 2-27-15,-1 1-29 0,3 1-27 0,0 0-44 16,1 0-100-16,-2 1-273 0,-1 0-947 0</inkml:trace>
          <inkml:trace contextRef="#ctx0" brushRef="#br0" timeOffset="647980.0464">4510 14416 3539 0,'0'0'143'16,"0"0"-39"-16,0 0-21 0,0 0-5 0,0 0-11 16,0 0-4-16,0 0-45 0,0 0-18 0,0 0 0 15,0 0 0-15,0 0 0 0,0 0 0 0,0 0 0 16,0 0 0-16,-78 12 0 0,76-7 0 0,0 1 0 0,1 0 0 0,1 1 0 0,0 1 0 15,4-1 0-15,3 2-53 0,1 2-144 0,0-3-212 16,-3-2-1446-16</inkml:trace>
          <inkml:trace contextRef="#ctx0" brushRef="#br0" timeOffset="648904.9109">5100 14707 2044 0,'0'0'505'0,"0"0"-167"15,0 0-101-15,0 0-62 0,0 0-39 0,96-65-25 16,-82 53-15-16,-4 1-11 0,0 2-5 0,-5 0-6 16,-2 1-8-16,-1-1-6 0,-2 3-7 15,-2 0-18-15,-5 2-35 0,-4 1 0 0,-4 1 0 16,-4 2 0-16,-4 2 0 0,-5 6 0 0,-3 2 0 15,-4 2 0-15,-1 3 0 0,-1 3 0 0,-1-1 0 16,0 3 0-16,4-2 0 0,2 4 0 16,2-1 0-16,3 0 0 0,5 0 0 0,3-1 0 15,7-3 0-15,4-2 0 0,5-3 0 0,3-1 0 16,2-4 0-16,7-2 0 0,5-1 0 16,5-3 0-16,4-1 0 0,4 0 0 0,4-7 0 15,3-1 0-15,1-2 0 0,1-2 0 0,-1 0 0 16,0 0 0-16,-3 0 0 0,-5 0 0 0,-3 2 0 15,-5 1 0-15,-3 2 0 0,-5 2 0 16,-3 2 0-16,-4 1 0 0,-1 1 0 0,-3 1 0 16,0 0 0-16,0 3 0 0,-5 3 0 0,-4 5 0 15,-3 4 0-15,-2 4 0 0,1 1 0 0,-1 2 0 16,-1-1 0-16,2 1 0 0,2-2 0 16,2 0 0-16,4-2 0 0,3-2 0 15,2-3 0-15,9-1 0 0,6-7 0 0,6-2 0 0,7-3 0 16,8-6-107-16,-7-2-196 0,-7 3-1578 0</inkml:trace>
        </inkml:traceGroup>
        <inkml:traceGroup>
          <inkml:annotationXML>
            <emma:emma xmlns:emma="http://www.w3.org/2003/04/emma" version="1.0">
              <emma:interpretation id="{192E6DFF-3A20-4AE4-A956-D9221820570B}" emma:medium="tactile" emma:mode="ink">
                <msink:context xmlns:msink="http://schemas.microsoft.com/ink/2010/main" type="inkWord" rotatedBoundingBox="21797,14626 24570,14459 24616,15216 21842,15384"/>
              </emma:interpretation>
              <emma:one-of disjunction-type="recognition" id="oneOf64">
                <emma:interpretation id="interp116" emma:lang="" emma:confidence="1">
                  <emma:literal/>
                </emma:interpretation>
              </emma:one-of>
            </emma:emma>
          </inkml:annotationXML>
          <inkml:trace contextRef="#ctx0" brushRef="#br0" timeOffset="633806.8375">6404 14422 1258 0,'0'0'536'16,"0"0"-210"-16,0 0-62 0,0 0-29 0,0 0-34 16,0 0-28-16,0 0-24 0,88-48-17 0,-82 43-9 15,-4 1-9-15,3-1-15 0,-4 1-7 0,-1-1-12 16,0 0-8-16,0 0-11 0,-3-1-12 0,-1 2-6 0,-3-1-5 15,0 1-6-15,-3 0-14 16,-3 1-18-16,0 0 0 0,-3 2 0 0,0-1 0 16,1 2 0-16,-1 0 0 0,1 0 0 0,-1 0 0 15,1 4 0-15,1 1 0 0,1 0 0 16,0 0 0-16,-1 1 0 0,5-2 0 0,-1 2 0 16,2-1 0-16,3-1 0 0,-1 0 0 0,4-1 0 15,0 2 0-15,2-1 0 0,0 0 0 0,0 1 0 16,3 1 0-16,1 0 0 0,2 1 0 0,2-1 0 15,4 1 0-15,-1 0 0 0,3-1 0 0,1 1 0 16,0-2 0-16,0 3 0 0,0 0 0 16,-1-1 0-16,-1 0 0 0,-1 1 0 0,1 1 0 15,-3-1 0-15,-1 1 0 0,-1 1 0 0,-1-2 0 16,-1 0 0-16,-1 0 0 16,-3-1 0-16,2-1 0 0,-2 0 0 0,-2 1 0 15,0-2 0-15,0-1 0 0,-4 1 0 0,0-1 0 16,-3 1 0-16,-1-1 0 0,-4 0 0 0,2-1 0 15,-3-3 0-15,1 0 0 0,0 0 0 0,-3 0 0 0,0-2 0 0,-1-1 0 16,1-1 0-16,-2-1 0 0,0 0 0 0,2-1 0 16,-2-1 0-16,1 1 0 0,2-1 0 15,0 1 0-15,1-1 0 0,-1 0 0 0,3 0 0 16,0 1 0-16,1 0 0 0,0 0 0 0,0 1 0 16,2 0 0-16,1 2 0 0,4 0 0 0,-3 1 0 15,5 1 0-15,0-1 0 0,1 1 0 16,0 1 0-16,1 0 0 0,4 0 0 0,5-1 0 15,3 1 0-15,6 0 0 0,2 0-40 0,2 0-107 16,1 0-53-16,3 0-77 0,-7-1-225 0,-6 0-1256 0</inkml:trace>
          <inkml:trace contextRef="#ctx0" brushRef="#br0" timeOffset="634025.5356">6627 14356 3152 0,'0'0'164'16,"0"0"-65"-16,0 0-17 0,0 0 4 0,0 0-4 15,0 0 2-15,0 0-10 0,0 0-7 0,0 0-7 16,0 0-3-16,0 0-3 0,0 0-20 0,0 0-34 16,10 37 0-16,-22-17 0 0,0 1 0 0,-3 3 0 15,-1-1 0-15,0 1 0 0,-1-3 0 16,3-1 0-16,2-5 0 0,2-2 0 0,2-4 0 16,2-4 0-16,3-2 0 0,2-3 0 0,1 0 0 15,2-2 0-15,4-5-83 0,5-3-84 0,4-3-108 16,-3 1-280-16,-2 4-1242 0</inkml:trace>
          <inkml:trace contextRef="#ctx0" brushRef="#br0" timeOffset="634355.9071">6747 14247 3256 0,'0'0'229'0,"0"0"-114"0,0 0-32 0,0 0-5 15,0 0-4-15,0 0-1 0,0 0-1 0,0 0-10 16,0 0-15-16,0 0-41 0,0 0-6 15,0 0 0-15,0 0 0 0,0 0 0 0,-40 1-4 16,44 7-58-16,2 1-55 0,3 2-104 0,-1-4-484 16,-5-2-1129-16</inkml:trace>
          <inkml:trace contextRef="#ctx0" brushRef="#br0" timeOffset="635032.7572">7004 14229 2110 0,'0'0'366'0,"0"0"-108"16,0 0-56-16,0 0-39 0,0 0-32 0,0 0-13 16,0 0-22-16,0 0-14 0,0 0-8 15,0 0-4-15,0 0 5 0,0 0-5 0,0 0-4 0,0 0-13 16,-12 63-6-16,-1-40-8 0,-1 3-10 0,0 1-3 16,-2-1-10-16,0 3-12 0,-1-1-4 15,1-2 0-15,1-2 0 0,2-4 0 0,4-4 0 16,2-3 0-16,2-4 0 0,3-3 0 0,1-1 0 15,1-3 0-15,0-1-25 0,3-1-21 0,3 0-22 16,2-5-24-16,2-3-38 0,2-1-34 0,2 0-38 16,-2-1-19-16,-2 0-13 0,-3 1-19 15,-4 1-13-15,-3-1-8 0,0 1 33 0,-8-1 62 16,0 1 75-16,-5 2 69 0,1-1 53 0,-5 0 81 16,2 0 102-16,-3 0 77 0,2 1 41 0,1-1-10 15,0 1-59 1,5-1-47-16,0 1-40 0,5 0-31 0,0 0-21 15,4-1-18-15,1 1-15 0,4 1-16 0,3-2-9 0,6-1-8 16,7 2-6-16,4-1-6 0,5-2-7 0,4 3-7 16,2 1-16-16,0 2-3 0,1 0 0 15,-2 1 0-15,-2 2 0 0,-5 0 0 0,0 0 0 16,-4 4 0-16,-5-1 0 0,2 2 0 0,-5-2 0 16,0 0 0-16,-4 2 0 0,0-3 0 15,-4 0 0-15,-2 0 0 0,0-1 0 0,-3-1 0 0,-1 0 0 16,0 0 0-16,0 0 0 0,-1 0 0 15,0 0 0-15,2 0 0 0,-2 0 0 0,0 0 0 16,1 0 0-16,-1 0 0 0,1 0 0 0,-1 0 0 16,0 0 0-16,0 0 0 0,0 3 0 0,0 2 0 15,-1 3 0-15,-3 2 0 0,-1 1 0 0,-3 3 0 16,-4 2 0-16,1 0 0 0,-2 2 0 16,-1-2 0-16,0 0 0 0,2-1 0 0,0-2 0 15,-1 1 0-15,3-3 0 0,2-3 0 0,0-2 0 16,2-3 0-16,3 0 0 0,-1-2 0 15,2-1 0-15,2 0 0 0,0-3 0 0,0-2-57 16,6-3-97-16,2-2-97 0,0 1-236 0,-2 3-1321 0</inkml:trace>
          <inkml:trace contextRef="#ctx0" brushRef="#br0" timeOffset="635807.2864">7419 14327 3172 0,'0'0'169'0,"0"0"-59"0,0 0-19 0,0 0 0 16,0 0 0-16,0 0 1 0,0 0-11 0,0 0-10 16,0 0-19-16,0 0-17 0,0 0-11 0,0 0-11 15,-66 97-10-15,52-80-3 0,2 0 0 0,0-1 0 16,-1-1 0-16,3-2 0 0,1-3 0 15,2-3 0-15,2-2 0 0,2-2 0 0,3-1 0 16,-1-2 0-16,1 0 0 0,0 0 0 0,4-5 0 16,5-4 0-16,3-2 0 0,5-5 0 15,4-1 0-15,7-3 0 0,-1-1 0 0,3 1 0 16,0 0 0-16,0 1 0 0,-3 3 0 0,-2 2 0 16,-2 1 0-16,-2 3 0 0,-3 1 0 0,-1 4 0 15,-3 3 0-15,-3 2 0 0,-2 0 0 0,-5 0 0 16,2 7 0-16,-5 0 0 0,0 2 0 15,-1 2 0-15,-1 1 0 0,-3 2 0 0,-6 0 0 16,0 2 0-16,-4 1 0 0,-3 0 0 0,0 0 0 16,-3 1 0-16,2-2 0 0,2-2 0 0,1-2 0 15,3-3 0-15,3-3 0 0,2-2 0 0,4-2 0 16,0-2 0-16,3 0 0 0,0-1 0 16,0-3 0-16,3-1 0 0,1-1 0 0,4-5 0 15,4-1 0-15,3-2 0 0,3 0 0 0,3-3 0 16,2 1 0-16,2 1 0 0,-1-1 0 15,1 3 0-15,-2 1 0 0,-3 2 0 0,2 3 0 16,-5 1 0-16,1 3 0 0,-2-1 0 0,-2 4 0 0,-3 0 0 0,-3 3 0 16,0 2 0-16,-1 1 0 15,-2 2 0-15,-2 1 0 0,1 2 0 16,-4 0 0-16,0 2 0 0,0 0 0 0,-3 0 0 16,-1 1 0-16,-2 0 0 0,-1-1 0 0,-2 1 0 15,0-1 0-15,-3-1 0 0,3-2 0 16,-1 0 0-16,0-2 0 0,2-2 0 0,0 1 0 15,0-2 0-15,1-1 0 0,2-1 0 0,-1-2 0 16,1-1 0-16,4 0 0 0,-1 0 0 0,2 0 0 0,0-1 0 0,1-1 0 0,5-2-163 31,-1 0-269-31,1 1-1450 0</inkml:trace>
          <inkml:trace contextRef="#ctx0" brushRef="#br0" timeOffset="635282.4857">7402 14180 3322 0,'0'0'140'0,"0"0"-50"0,0 0-9 15,0 0-8-15,0 0-11 0,0 0-4 0,0 0-19 16,0 0-13-16,0 0-9 0,0 0-8 16,0 0-12-16,0 0-8 0,0 0-23 0,-65 24-32 15,64-14-48-15,1 3-89 0,0-3-228 0,0-3-1330 0</inkml:trace>
          <inkml:trace contextRef="#ctx0" brushRef="#br0" timeOffset="636507.8944">8135 14380 2480 0,'0'0'581'0,"0"0"-560"0,0 0-24 0,0 0 6 16,0 0 20-16,0 0 30 0,0 0 29 0,0 0 20 15,0 0 4-15,87-45-10 0,-79 38-10 0,0 1-10 0,0-1-8 16,-1 1-8-16,0-1-10 0,-3 3-2 0,-2 0-5 15,-1-1-6-15,-1 1-1 0,-1 2-5 0,-5-2-15 16,-2 1-16-16,-1 1 0 0,-6 2 0 0,-2 0 0 16,-4 0 0-16,-1 4 0 0,-2 2 0 15,-1 2 0-15,-2 1 0 0,3 1 0 0,0 3 0 16,0 0 0-16,-1 2 0 0,2 0 0 0,3 1 0 16,1 1 0-16,2 0 0 0,1-1 0 0,3 0 0 15,5-1 0-15,2-4 0 0,5-2 0 16,1-4 0-16,6-1 0 0,4-2 0 0,4-2 0 0,5 0 0 15,1-3 0-15,6-2 0 0,-1-3 0 0,4-1 0 16,-3 0 0-16,3-2 0 0,-3-1 0 16,0 1 0-16,-2-1 0 0,-2 2 0 0,-4-1 0 15,-4 1 0-15,-1 2 0 0,-5 1 0 0,-1 1 0 16,-3 1 0-16,1 2 0 0,-3 0 0 0,-2 2 0 16,0 1 0-16,0 0 0 0,0 0 0 15,0 0 0-15,-3 1 0 0,-2 3 0 0,-2 2 0 16,0 1 0-16,0 4 0 0,-3 1 0 0,2 2 0 15,-1 0 0-15,2 1 0 0,-1 1 0 16,1-1 0-16,1 1 0 0,-1 1 0 0,0-2 0 16,2 1 0-16,0-2 0 0,3-2 0 0,1-3 0 15,1-1 0-15,2-2 0 0,4-2 0 0,2-2 0 16,1 0 0-16,2-2 0 0,4 0 0 16,4-4 0-16,0-3 0 0,3-1 0 0,1-1 0 15,-1-3 0-15,1 0 0 0,1-1-51 0,-2-1-107 16,-6 2-148-16,-4 5-1542 0</inkml:trace>
          <inkml:trace contextRef="#ctx0" brushRef="#br0" timeOffset="885823.8425">7908 14697 855 0,'0'0'89'0,"0"0"71"0,0 0-1 0,0 0-29 16,0 0-51-16,0 0-26 0,0 0-16 15,0 0-9-15,0 0-8 0,0 0-10 0,0 0 5 16,10-90-1-16,-3 85 12 0,0 1 19 0,-1 1 14 16,0 0 18-16,-3 1 12 0,2 1 6 0,-2 1-5 15,-1 0 0-15,2 0-8 0,-2 3-6 0,0 0 4 16,1 2-9-16,0 1-9 0,1 1-9 16,-2 0-9-16,-1 2-11 0,3-1-1 0,-2 2-1 15,-1 0-12-15,0 0 0 0,0 0 1 0,2 0-6 16,-1 0 1-16,-1 0-3 0,-1 0-5 15,2 1 1-15,0-1 5 0,-2 0-2 0,1-3 0 16,-1 1-2-16,0-2-7 0,0-1 2 0,0 0 1 16,0-2 3-16,0-1 1 0,0 0 0 0,0-1 0 15,0-1 4-15,1 1 6 0,-1-1 5 16,0 0 1-16,1 0-3 0,0 0-4 0,0 0 1 16,3 0 1-16,0-2 2 0,3-2-1 0,4 0-2 15,-1-3-2-15,3-1 1 0,4-3-1 0,0-2-1 16,7-4-4-16,4 0-2 0,3-4 2 15,1 0-1-15,6-3 4 0,5 0-5 0,1-3-5 16,3 1-2-16,1 0-2 0,4-2 0 0,-2 0-3 16,0 0-2-16,3-1-17 0,-1 3-23 0,-2 2-38 15,0 1-74-15,-3 4-140 0,-11 7-346 0,-14 4-953 16</inkml:trace>
          <inkml:trace contextRef="#ctx0" brushRef="#br0" timeOffset="636740.9676">8532 14005 2083 0,'0'0'1257'0,"0"0"-1192"0,0 0-19 16,0 0 3-16,0 0 1 0,0 0-9 0,0 0 4 15,0 0 1-15,0 0 7 0,0 0 3 0,0 0-3 16,0 0-11-16,0 0-11 0,22 98-7 16,-13-66-9-16,-2 3-7 0,-4 3-3 0,-3 3 1 15,-1 3-2-15,-10 5-3 0,-6 1-9 0,-4 2-15 16,-4 1-20-16,-1 0-24 0,-4-3-37 16,-1-4-50-16,0-2-73 0,-2-2-159 0,8-13-436 15,9-11-855-15</inkml:trace>
        </inkml:traceGroup>
      </inkml:traceGroup>
    </inkml:traceGroup>
    <inkml:traceGroup>
      <inkml:annotationXML>
        <emma:emma xmlns:emma="http://www.w3.org/2003/04/emma" version="1.0">
          <emma:interpretation id="{C9FF2A56-FD19-496B-A984-3EB0C9E5EA20}" emma:medium="tactile" emma:mode="ink">
            <msink:context xmlns:msink="http://schemas.microsoft.com/ink/2010/main" type="paragraph" rotatedBoundingBox="15786,15781 24809,15420 24835,16065 15812,164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D16819-5025-47B5-9AF6-AE128E2D41D8}" emma:medium="tactile" emma:mode="ink">
              <msink:context xmlns:msink="http://schemas.microsoft.com/ink/2010/main" type="line" rotatedBoundingBox="15786,15781 24809,15420 24835,16065 15812,16427"/>
            </emma:interpretation>
          </emma:emma>
        </inkml:annotationXML>
        <inkml:traceGroup>
          <inkml:annotationXML>
            <emma:emma xmlns:emma="http://www.w3.org/2003/04/emma" version="1.0">
              <emma:interpretation id="{AE265418-9934-4AA2-AA7A-1DD9737E3257}" emma:medium="tactile" emma:mode="ink">
                <msink:context xmlns:msink="http://schemas.microsoft.com/ink/2010/main" type="inkWord" rotatedBoundingBox="15792,15932 16606,15899 16621,16280 15807,16313"/>
              </emma:interpretation>
              <emma:one-of disjunction-type="recognition" id="oneOf65">
                <emma:interpretation id="interp117" emma:lang="" emma:confidence="1">
                  <emma:literal>se</emma:literal>
                </emma:interpretation>
                <emma:interpretation id="interp118" emma:lang="" emma:confidence="0">
                  <emma:literal>see</emma:literal>
                </emma:interpretation>
                <emma:interpretation id="interp119" emma:lang="" emma:confidence="0">
                  <emma:literal>See</emma:literal>
                </emma:interpretation>
                <emma:interpretation id="interp120" emma:lang="" emma:confidence="0">
                  <emma:literal>she</emma:literal>
                </emma:interpretation>
                <emma:interpretation id="interp121" emma:lang="" emma:confidence="0">
                  <emma:literal>Se</emma:literal>
                </emma:interpretation>
              </emma:one-of>
            </emma:emma>
          </inkml:annotationXML>
          <inkml:trace contextRef="#ctx0" brushRef="#br0" timeOffset="652894.9642">554 15539 2460 0,'0'0'290'0,"0"0"-86"0,0 0-44 0,0 0-28 15,0 0-16-15,0 0-1 0,0 0-3 16,0 0-11-16,70-91-11 0,-72 88-15 0,-6-1-16 0,-5 2-17 0,-2 2-5 15,-2 0-5-15,-2 3-3 16,-1 3 3-16,-3 2-23 0,2 3-9 0,0 0 0 16,4 3 0-16,0-2 0 0,3 2 0 0,2 1 0 15,2 0 0-15,1-1 0 0,4 2 0 0,3-1 0 16,1 0 0-16,1 0 0 0,0-1 0 16,1-1 0-16,1-1 0 0,3 1 0 0,-1 0 0 15,1-1 0-15,0 0 0 0,-2 0 0 0,1-1 0 16,-1 1 0-16,-3-2 0 0,0-1 0 15,0 0 0-15,-2-3 0 0,-5-1 0 0,-4-1 0 16,0-1 0-16,-4-1 0 0,-4-2 0 0,0 0 0 16,-3 0 0-16,-1 0 0 0,0 0 0 0,0 0 0 15,0-3 0-15,1 1 0 0,2 0 0 0,2 0 0 0,2 0 0 0,4 0 0 16,1 0 0-16,3 1 0 0,3-1 0 16,2 2 0-16,3-1 0 0,0 0 0 0,2 0 0 15,7 0 0-15,3-1 0 0,4 1 0 0,6 0-5 16,1-2-119-16,4 1-43 0,0 0-69 0,1-1-113 15,-8 0-398-15,-7 1-976 0</inkml:trace>
          <inkml:trace contextRef="#ctx0" brushRef="#br0" timeOffset="653285.4866">463 15683 2797 0,'0'0'342'0,"0"0"-153"0,0 0-68 16,0 0-29-16,0 0-24 0,0 0-3 0,0 0-3 15,0 0-6-15,0 0-7 0,0 0-10 0,0 0-11 16,92-25-17-16,-65 17 6 0,0-1-6 15,1-2 0-15,-3 1 7 0,1-2-6 0,-3 0-1 16,-1 0 6-16,-3 1 2 0,-3 0-7 0,-5 2 3 16,0 0-3-16,-6 0 2 0,-1 1-7 0,-3-1-7 15,-1 1 0-15,0 0 0 0,-5 1 0 16,-3 2 0-16,-3 1 0 0,-3 1 0 0,-3 2 0 16,0 1 0-16,-4 1 0 0,-1 4 0 0,-1 2 0 15,3 4 0-15,-2 1 0 0,2 2 0 0,2 2 0 16,2 3 0-16,2 0 0 0,2 3 0 0,3 0 0 15,4 2 0-15,3 0 0 0,1 1 0 16,1-2 0-16,5-1 0 0,5-3 0 0,4-3 0 16,3-4 0-16,0-4 0 0,4-2 0 0,-3-1 0 15,3-3 0-15,-1-2 0 0,-1 0 0 0,3-5 0 16,-1-1 0-16,-3-2 0 0,4-1 0 0,-4 0 0 16,2-3 0-16,-4 1 0 0,0 0 0 15,-1-1 0-15,-1 2 0 0,-3 1 0 0,1 2-121 16,-4 1-95-16,-1 2-302 0,-3 2-1326 0</inkml:trace>
        </inkml:traceGroup>
        <inkml:traceGroup>
          <inkml:annotationXML>
            <emma:emma xmlns:emma="http://www.w3.org/2003/04/emma" version="1.0">
              <emma:interpretation id="{342C4A00-7DA4-48C9-8412-56DE365A522B}" emma:medium="tactile" emma:mode="ink">
                <msink:context xmlns:msink="http://schemas.microsoft.com/ink/2010/main" type="inkWord" rotatedBoundingBox="17048,15938 17877,15904 17891,16266 17062,16299"/>
              </emma:interpretation>
              <emma:one-of disjunction-type="recognition" id="oneOf66">
                <emma:interpretation id="interp122" emma:lang="" emma:confidence="0">
                  <emma:literal>na</emma:literal>
                </emma:interpretation>
                <emma:interpretation id="interp123" emma:lang="" emma:confidence="0">
                  <emma:literal>ma</emma:literal>
                </emma:interpretation>
                <emma:interpretation id="interp124" emma:lang="" emma:confidence="0">
                  <emma:literal>me</emma:literal>
                </emma:interpretation>
                <emma:interpretation id="interp125" emma:lang="" emma:confidence="0">
                  <emma:literal>nae</emma:literal>
                </emma:interpretation>
                <emma:interpretation id="interp126" emma:lang="" emma:confidence="0">
                  <emma:literal>nee</emma:literal>
                </emma:interpretation>
              </emma:one-of>
            </emma:emma>
          </inkml:annotationXML>
          <inkml:trace contextRef="#ctx0" brushRef="#br0" timeOffset="654020.5165">1484 15517 3457 0,'0'0'104'0,"0"0"-21"0,0 0-23 0,0 0-14 16,0 0 1-16,0 0 7 0,0 0-4 15,0 0-2-15,0 0-7 0,0 0 0 0,0 0-6 16,0 0-8-16,0 0-25 0,0 0-2 0,0 38 0 16,-15-15 0-16,0 1 0 0,-1 0 0 0,-1 1 0 0,1-1 0 15,1-3 0-15,1-3 0 0,4-3 0 0,3-5 0 16,2-3 0-16,3-2 0 0,2-4 0 0,0-1 0 15,0 0 0-15,3-6 0 0,6-4 0 0,5-4 0 16,2-5 0-16,7-3 0 0,4-2 0 0,2-2 0 16,2 2 0-16,0 0 0 0,0 3 0 15,-1 1 0-15,-3 3 0 0,2 3 0 0,-3 2 0 16,-2 3 0-16,-4 2 0 0,0 2 0 0,-3 2 0 16,-3 3 0-16,-1 0 0 0,-2 3 0 0,-4 4 0 15,1 0 0-15,-2 2 0 0,-3 2 0 16,0 2 0-16,-3 1 0 0,0 0 0 0,-4 4 0 15,-4-2 0-15,-2 1 0 0,-3 1 0 0,-1-2 0 16,-2 1 0-16,0-2 0 0,0-3 0 16,-4 1 0-16,3-2 0 0,1-3 0 0,0-1 0 15,3-2 0-15,3-2 0 0,3-2 0 0,3-1 0 16,4 0 0-16,2-5 0 0,7-3 0 0,7-1 0 16,6-4-36-16,2 1-113 0,6 1-48 15,-1 0-87-15,-6 3-318 0,-9 3-1166 0</inkml:trace>
          <inkml:trace contextRef="#ctx0" brushRef="#br0" timeOffset="654520.1267">2172 15505 2471 0,'0'0'946'15,"0"0"-778"-15,0 0-45 0,0 0-18 0,0 0-25 16,0 0 6-16,0 0-5 0,0 0-46 0,0 0-35 16,0 0 0-16,0 0 0 0,0 0 0 0,0 0 0 15,-103-70 0-15,79 73 0 0,-4 4 0 16,-1 2 0-16,0 4 0 0,1 0 0 0,-1 2 0 15,1 2 0-15,4 2 0 0,2-1 0 0,4 2 0 16,3 1 0-16,3 0 0 0,4-1 0 0,5-1 0 16,2-3 0-1,1-3 0-15,5-2 0 0,6-3 0 0,4-4 0 16,3-2 0-16,4-2 0 0,2-1 0 0,6-5 0 0,-1-3 0 0,1-1 0 16,0-2 0-16,-3-1 0 0,2-1 0 15,-5-1 0-15,-2 1 0 0,-2 1 0 0,-5 2 0 16,-5 4 0-16,-4 2 0 0,-3 1 0 0,0 3 0 15,-3 1 0-15,-3 0 0 0,-1 3 0 0,-5 4 0 16,-2 4 0-16,-5 3 0 0,-1 4 0 16,-2 1 0-16,3 0 0 0,4 0 0 0,0 0 0 15,4-1 0-15,6-1 0 0,1-1 0 0,1-2 0 16,6 0 0-16,5-3 0 0,5-4 0 0,5-6 0 16,5-1-92-16,-3-4-536 0,-8 0-1276 0</inkml:trace>
        </inkml:traceGroup>
        <inkml:traceGroup>
          <inkml:annotationXML>
            <emma:emma xmlns:emma="http://www.w3.org/2003/04/emma" version="1.0">
              <emma:interpretation id="{D2DE540C-BB56-4186-8919-55F44EFD839F}" emma:medium="tactile" emma:mode="ink">
                <msink:context xmlns:msink="http://schemas.microsoft.com/ink/2010/main" type="inkWord" rotatedBoundingBox="18555,15671 20005,15612 20028,16191 18578,16249"/>
              </emma:interpretation>
              <emma:one-of disjunction-type="recognition" id="oneOf67">
                <emma:interpretation id="interp127" emma:lang="" emma:confidence="0">
                  <emma:literal>nit</emma:literal>
                </emma:interpretation>
                <emma:interpretation id="interp128" emma:lang="" emma:confidence="0">
                  <emma:literal>nits</emma:literal>
                </emma:interpretation>
                <emma:interpretation id="interp129" emma:lang="" emma:confidence="0">
                  <emma:literal>nite</emma:literal>
                </emma:interpretation>
                <emma:interpretation id="interp130" emma:lang="" emma:confidence="0">
                  <emma:literal>nitr</emma:literal>
                </emma:interpretation>
                <emma:interpretation id="interp131" emma:lang="" emma:confidence="0">
                  <emma:literal>nia</emma:literal>
                </emma:interpretation>
              </emma:one-of>
            </emma:emma>
          </inkml:annotationXML>
          <inkml:trace contextRef="#ctx0" brushRef="#br0" timeOffset="655325.3086">2907 15476 2533 0,'0'0'244'15,"0"0"-56"-15,0 0-42 0,0 0-36 16,0 0-20-16,0 0-18 0,34-92-16 0,-21 82-6 16,-4 3-4-16,0 3-2 0,-2 3-8 0,-2 1-8 15,-3 2-4-15,-2 5 0 0,0 3 4 0,0 4-5 16,-1 4-1-16,-6 4-10 0,-2 1-4 15,-1 2-3-15,-3 1-3 0,-1 1 0 0,-1 0-1 16,4-1 2-16,-2-2-3 0,3-5 7 0,3-5 4 16,1-4 2-16,4-4 6 0,0-4-6 15,2 0-6-15,0-2-1 0,0 0 0 0,0 0 3 16,3-5 2-16,2-5 2 0,5-3-5 0,2-5-2 16,6-2-1-16,2-4 1 0,4 0-3 0,3 1 3 15,1 0-3-15,-2 2 3 0,4 1-1 0,-4 3 3 16,1 2 1-16,-3 2-2 0,-1 3 4 0,-1 3-1 15,-1 3-3-15,-3 3-2 0,-3 1 3 16,-2 0-6-16,-1 3 0 0,-1 3 0 0,-2 3-6 16,-1-2 6-16,-1 4-2 0,-2 0 5 0,-1-1 2 15,-2 2 1-15,-2 1 4 0,0 1-2 0,-2-1 4 16,-1 0-4-16,-2 0-10 0,-2 0 0 16,1-1 0-16,-2 0 0 0,-1 0 0 0,0-1 0 15,0-1 0-15,-4 0 0 0,4 0 0 0,-1-3 0 16,-2 1 0-16,3-1 0 0,0-1 0 0,-2 0 0 15,3-3 0-15,2 1 0 0,0-3 0 0,2 1 0 16,0-1 0-16,0-1 0 0,4 0 0 0,0 0 0 16,0 0 0-1,5-1 0-15,6-4-103 0,5 0-123 16,0-1-315-16,-3 1-1308 0</inkml:trace>
          <inkml:trace contextRef="#ctx0" brushRef="#br0" timeOffset="655804.811">3565 15392 1819 0,'0'0'350'16,"0"0"-88"-16,0 0-56 0,0 0-41 0,0 0-33 16,0 0-14-16,0 0-12 0,0 0-12 0,0 0-8 0,0 0-8 0,0 0-1 15,0 0 1-15,0 0 3 0,70-25-7 0,-77 43-14 16,-3 5-8-16,0 1-10 0,-4 1-5 0,-1 2-1 16,-3 0-11-16,-1-2-6 0,1 1-3 15,1-2-7-15,3-3-2 0,0-4-2 0,6-4-3 16,1-6 6-16,4-2-8 0,0-4 0 0,3-1-8 15,2-2-10-15,3-7-18 0,6-3-33 16,4-5-50-16,4-4-97 0,-3 5-178 0,-4 4-1114 0</inkml:trace>
          <inkml:trace contextRef="#ctx0" brushRef="#br0" timeOffset="656591.8064">3889 15324 3327 0,'0'0'136'0,"0"0"-20"0,0 0-19 0,0 0-13 16,0 0-13-16,0 0-2 0,0 0-20 0,0 0-10 15,0 0-9-15,0 0-8 0,0 0 2 0,0 0 2 0,0 0-21 0,0 0-5 16,13 13 0-16,7-5 0 0,2-1 0 0,2-1 0 16,0-3 0-16,4-2 0 0,0-1 0 0,1 0 0 15,1-4 0-15,-1-2 0 0,1-1 0 16,-3-1 0-16,-1 0 0 0,-4 1 0 0,-4-1 0 16,-2 0 0-16,-4 2 0 0,-3 0 0 0,-4 1 0 15,-3 2 0-15,-2 0 0 0,0-1 0 0,-4 0 0 16,-2 1 0-16,-2 0 0 0,-4 2 0 15,-3 1 0-15,-3 1 0 0,-5 5 0 0,-5 4 0 16,0 2 0-16,-5 4 0 0,0 3 0 0,-3 3 0 16,-1 2 0-16,-1 1 0 0,0 5 0 0,-1 0 0 15,-3 2 0-15,1 2 0 0,5-1 0 0,1 0 0 16,3-2 0-16,4-2 0 0,4-5 0 16,3-2 0-16,7-6 0 0,4-3 0 0,3-6 0 15,5-1 0-15,1-3 0 0,1-3 0 0,1-2 0 16,3-6 0-16,4-3 0 0,6-5 0 0,1-1 0 15,5-3 0-15,2 1 0 0,-3 0 0 16,2 2 0-16,-4 2 0 0,0 1 0 0,-3 4 0 16,-1 1 0-16,-4 4 0 0,0 3 0 15,-2 0 0-15,0 2 0 0,0 0 0 0,1 1 0 16,1 4 0-16,2 1 0 0,0 2 0 16,4 1 0-16,-1 2 0 15,0 0 0-15,1 0 0 0,-2 0 0 0,1 0 0 16,0 0 0-16,-1-1 0 0,-1 0 0 0,1-3 0 0,-3 0 0 15,2-1 0-15,-1-1 0 0,-1-3 0 16,-1 1 0-16,0-2 0 0,-2-1 0 0,-1 0 0 16,-1 0 0-16,0-2 0 0,0-1 0 0,-1-2 0 15,1 0 0-15,0-2 0 0,-1-2 0 16,2 0 0-16,-2-2-2 0,1-1-146 0,1-1-58 16,-2 2-106-16,-1 1-468 0,-2 4-991 0</inkml:trace>
          <inkml:trace contextRef="#ctx0" brushRef="#br0" timeOffset="656065.7819">3771 15195 3354 0,'0'0'137'0,"0"0"-23"15,0 0-26-15,0 0-16 0,0 0-11 16,0 0-8-16,0 0-9 0,0 0-7 0,0 0-7 16,0 0-12-16,0 0-9 0,0 0-11 15,0 0-14-15,-25-34-6 0,25 41-16 0,0 1-24 16,2 2-40-16,4 3-71 0,1 0-143 16,-1-4-534-16,-2-2-898 0</inkml:trace>
          <inkml:trace contextRef="#ctx0" brushRef="#br0" timeOffset="656856.7314">3808 15475 3279 0,'0'0'217'0,"0"0"-72"15,0 0-31-15,0 0-17 0,0 0-20 0,0 0-14 16,0 0-13-16,0 0-9 0,0 0-29 0,0 0-12 16,0 0 0-16,0 0 0 0,0 0 0 15,106-23 0-15,-74 24 0 0,0 2 0 0,-2 0 0 16,-2 0 0-16,-4 1 0 0,-2-1 0 0,-2 0 0 15,-4-1 0-15,-3 0 0 0,-1 0 0 16,-4-2 0-16,-1 2 0 0,-2-2 0 0,-3 0 0 16,-1 1 0-16,0-1 0 0,-1 0 0 0,0 0 0 15,0 0 0-15,-1 0 0 0,0 0 0 0,-1 0 0 16,0 0 0-16,0 0 0 0,2-1-9 16,0 1-158-16,0 0-145 0,0 0-1051 0,0 0-471 0</inkml:trace>
        </inkml:traceGroup>
        <inkml:traceGroup>
          <inkml:annotationXML>
            <emma:emma xmlns:emma="http://www.w3.org/2003/04/emma" version="1.0">
              <emma:interpretation id="{325B7FCE-D59A-4254-894E-E6A7606976C0}" emma:medium="tactile" emma:mode="ink">
                <msink:context xmlns:msink="http://schemas.microsoft.com/ink/2010/main" type="inkWord" rotatedBoundingBox="20598,15619 24810,15450 24835,16065 20622,16234"/>
              </emma:interpretation>
              <emma:one-of disjunction-type="recognition" id="oneOf68">
                <emma:interpretation id="interp132" emma:lang="" emma:confidence="0">
                  <emma:literal>veliehnskih</emma:literal>
                </emma:interpretation>
                <emma:interpretation id="interp133" emma:lang="" emma:confidence="0">
                  <emma:literal>religions kin</emma:literal>
                </emma:interpretation>
                <emma:interpretation id="interp134" emma:lang="" emma:confidence="0">
                  <emma:literal>re lionskin</emma:literal>
                </emma:interpretation>
                <emma:interpretation id="interp135" emma:lang="" emma:confidence="0">
                  <emma:literal>relictions kin</emma:literal>
                </emma:interpretation>
                <emma:interpretation id="interp136" emma:lang="" emma:confidence="0">
                  <emma:literal>re lionskins</emma:literal>
                </emma:interpretation>
              </emma:one-of>
            </emma:emma>
          </inkml:annotationXML>
          <inkml:trace contextRef="#ctx0" brushRef="#br0" timeOffset="657491.1158">4900 15394 2789 0,'0'0'213'0,"0"0"-38"16,0 0-30-16,0 0-27 0,0 0-18 16,0 0-14-16,0 0-16 0,0 0-10 0,0 0-12 15,88-69-5-15,-78 75-5 0,1 3 0 0,-3 2-1 16,-1 4 0-16,-2 0-2 0,-2 4-6 0,-3 3-4 0,0-1-16 0,-3 3-9 15,-5 0 0-15,0 1 0 0,-2-1 0 0,-2 0 0 16,0-1 0-16,-1-2 0 0,3-3 0 16,2-5 0-16,3-2 0 0,3-6 0 0,0-2 0 15,2-2 0-15,0-1 0 0,5 0 0 0,2-4 0 16,3-4 0-16,4-2 0 0,6-4 0 16,2-3 0-16,2-2 0 0,2 1 0 0,2-3 0 15,-1 2 0-15,2-1 0 0,1 0 0 0,-1 2 0 16,-1 0 0-16,-1 3 0 0,1 1 0 0,-3 2 0 15,-2 1 0-15,-3 2 0 0,-2 3 0 16,-2 1 0-16,-1 2 0 0,-6 0 0 0,0 2 0 16,-4 1 0-16,-1 0 0 0,-1 0 0 0,-2 0 0 15,-1 0 0-15,0 0 0 0,0 0 0 0,0 2 0 16,0 1 0-16,1 2 0 0,1 0 0 16,-2 2-21-16,4 2-127 0,-2 0-113 0,3-1-497 0,-5-3-1073 15</inkml:trace>
          <inkml:trace contextRef="#ctx0" brushRef="#br0" timeOffset="658168.4828">5452 15400 2522 0,'0'0'220'16,"0"0"-46"-16,0 0-8 0,0 0-25 0,0 0-20 16,0 0-20-1,0 0-30-15,0 0 1 0,0 0-3 16,0 0-4-16,0 0-5 0,0 0-16 0,0 0-14 0,0 0-10 0,106-13 1 16,-75 8-12-16,0 0-2 0,-1-1 0 0,-4 0 0 15,-1 0 8-15,-2 0 5 0,-2-2 0 16,-4 3-9-16,-4-1 11 0,-1 0-6 0,-4 2-2 15,-4 1 8-15,-3 1-10 0,-1-1 1 0,-1 0-10 16,-7 0-3-16,-3 3 0 0,-5-1 0 16,-4 1 0-16,-5 1 0 0,-3 2 0 0,-1 3 0 15,-2 2 0-15,-2-1 0 0,3 3 0 0,1 0 0 16,3 0 0-16,4-1 0 0,2 2 0 0,5-1 0 16,3 1 0-16,2 1 0 0,4 2 0 15,1 0 0-15,3 1 0 0,2-1 0 0,0 1 0 16,7-1 0-16,4-1 0 0,3-2 0 0,5-3 0 15,4-3 0-15,5-1 0 0,1-4 0 16,3 0 0-16,-1-3 0 0,0-2 0 0,-2 0 0 16,-1-2 0-16,0 0 0 0,-2 1 0 0,-3-1 0 15,-3 1 0-15,-2 2 0 0,-3-1 0 0,-4 1 0 16,-2 1 0-16,-3 1 0 0,-3 0 0 0,-1 2 0 16,-2 0 0-16,0 0 0 15,0 0 0-15,0 0 0 0,0 0 0 0,-3 0 0 16,1 0 0-16,-1-1 0 0,-1 0 0 0,3 0 0 15,-2-1 0-15,3 2 0 0,-2-1 0 16,2-1-27-16,0-1-113 0,2 1-76 0,3-3-135 16,0 0-537-16,-1 3-880 0</inkml:trace>
          <inkml:trace contextRef="#ctx0" brushRef="#br0" timeOffset="658455.429">6203 15178 2840 0,'0'0'345'15,"0"0"-230"-15,0 0-18 0,0 0 1 0,0 0 2 16,0 0 0-16,0 0-11 0,0 0-10 16,0 0-14-16,0 0-14 0,0 0-11 0,0 0-6 15,0 0-4-15,0 0-18 0,17 4-12 0,-31 15 0 16,-2 3 0-16,-2 1 0 0,-3 1 0 16,0 3 0-16,-5 1 0 0,2 1 0 0,-2 0 0 15,0 0 0-15,3-3 0 0,3-3 0 0,2-3 0 16,3-4 0-16,4-4 0 0,2-3 0 0,2 0 0 15,3-5 0-15,3-1 0 0,-2-1 0 0,3-2 0 16,0 0 0-16,0 0 0 0,3 0 0 0,5-4 0 16,5-3 0-16,4-1-108 0,6-4-44 15,2 0-63-15,3-3-64 0,3 2-118 0,-9 1-319 16,-7 6-926-16</inkml:trace>
          <inkml:trace contextRef="#ctx0" brushRef="#br0" timeOffset="658794.3499">6313 15277 2554 0,'0'0'437'0,"0"0"-169"0,0 0-72 15,0 0-53-15,0 0-33 0,0 0-23 0,0 0-19 16,0 0-14-16,0 0-7 0,0 0-5 0,0 0-3 16,0 0 5-16,0 0-38 0,-46 46-6 15,34-29 0-15,-2-1 0 0,-1 1 0 0,2 1 0 16,0-2 0-16,0 1 0 0,0-3 0 0,4-2 0 16,1-2 0-16,3-4-11 0,3-3-109 0,2-3-66 15,5 0-148-15,-3 0-1187 0</inkml:trace>
          <inkml:trace contextRef="#ctx0" brushRef="#br0" timeOffset="659383.3011">6622 15355 1305 0,'0'0'584'0,"0"0"-194"16,0 0-96-16,0 0-62 0,0 0-43 15,96-33-32-15,-78 27-26 0,2 0-18 0,-4 0-13 16,-1 1-13-16,-3 0-8 0,-1 2-10 0,-5 1-4 16,-2-1-6-16,-3 2-3 0,-1-1 1 0,0 0-11 15,-3-1-10-15,-4 0-9 0,-4 0-8 0,-2-1-19 16,-5 2 0-16,-1 2 0 0,-5 0 0 0,-4 0 0 0,-1 4 0 0,1 2 0 16,-1 0 0-16,-1 1 0 0,3 3 0 15,2 0 0-15,2 1 0 0,2 2 0 0,2 1 0 16,2 0 0-16,4 1 0 0,0 1 0 0,6 0 0 15,2 0 0-15,4-1 0 0,1-1 0 0,5-2 0 16,4-2 0-16,5-1 0 0,5-3 0 0,2-3 0 16,6-2 0-16,-1-1 0 0,3 0 0 15,0-3 0-15,1-1 0 0,-2-3 0 0,-1 0 0 16,1-1 0-16,-5-2 0 0,-4 0 0 0,1-2 0 16,-5-1-60-16,-3-2-63 0,-1 2-46 0,-2-1-50 15,-1-1-59-15,-1 0-100 0,-2 4-268 16,-3 3-975-16</inkml:trace>
          <inkml:trace contextRef="#ctx0" brushRef="#br0" timeOffset="658795.3499">6475 15091 3417 0,'0'0'109'0,"0"0"-37"0,0 0-9 0,0 0 11 16,0 0 3-16,0 0 2 0,0 0-3 0,0 0-13 15,0 0-18-15,0 0-25 0,0 0-20 0,0 0 0 16,0 0 0-16,5-9 0 0,-7 16-9 15,1 1-31-15,1 1-23 0,0-1-34 0,0 2-61 16,2-1-130-16,1-2-568 0,0-1-927 0</inkml:trace>
          <inkml:trace contextRef="#ctx0" brushRef="#br0" timeOffset="659709.8069">6812 15137 2275 0,'0'0'453'0,"0"0"-153"0,0 0-88 0,0 0-52 15,0 0-42-15,0 0-18 0,0 0-20 0,0 0-13 16,0 0-16-16,0 0-13 0,0 0-6 0,0 0 1 16,0 0 7-16,0 0-2 0,-31-4-3 15,31 19-9-15,1 1-16 0,5 1 1 0,2-3-5 16,2-1-3-16,4-2 4 0,3-2-7 0,3-1 0 15,1-2 0-15,0-1 0 0,2-1 0 0,-1-3 0 16,0 0 0-16,-1 0 0 0,-2-1 0 0,-4 0 0 16,-2 0 0-16,-2 0 0 0,-3 0 0 0,-3 1 0 15,-1 1 0-15,-2-1 0 0,-1 0 0 16,-1 2 0-16,0 1 0 0,0 0 0 0,-1 2 0 16,-2 1 0-16,-2 0 0 0,-3 4 0 0,-1 1 0 15,-4 2 0-15,0 2 0 0,0 0 0 0,-1 1 0 31,-1 1 0-31,1-2 0 0,0 0 0 0,3-2 0 16,-1-2 0-16,4-4 0 0,1-2 0 0,4-3 0 16,0-2 0-16,3-1 0 0,0 0 0 0,2-3 0 0,3-4-64 15,6-3-81-15,2-4-72 0,5-2-101 0,-6 5-270 0,-2 3-1157 0</inkml:trace>
          <inkml:trace contextRef="#ctx0" brushRef="#br0" timeOffset="660426.8144">7195 15333 2983 0,'0'0'164'0,"0"0"-45"0,0 0-18 15,0 0 10-15,0 0-6 0,0 0-8 16,0 0-7-16,0 0-17 0,0 0-8 0,0 0-11 15,0 0-8-15,0 0-16 0,0 0-8 16,0 0-1-16,70-53-10 0,-77 64-8 0,-4 5-3 0,-2 1 0 16,-4 2 0-16,0 1 0 0,-2 0 0 0,-1 0 0 15,0 0 0-15,3 0 0 0,3-4 0 0,1-3 0 16,3-4 0-16,5-2 0 0,2-3 0 16,2-2 0-16,1-2 0 0,0 0 0 0,1-1 0 15,6-4 0-15,3-3 0 0,4-2 0 0,3-3 0 16,4-1 0-16,1-2 0 0,1 0 0 15,3 1 0-15,-1 1 0 0,-2 1 0 0,-1 4 0 16,-4-1 0-16,1 2 0 0,-2 3 0 0,-4 1 0 16,-1 1 0-16,2 2 0 0,-6 1 0 15,0 0 0-15,-1 4 0 0,-4 0 0 0,2 2 0 16,-2 0 0-16,1 3 0 0,-3 0 0 0,0 2 0 16,-1 2 0-16,-1-1 0 0,-4 3 0 0,-1 0 0 0,-4 0 0 15,1-1 0-15,-4-1 0 0,3-1 0 0,-4-2 0 16,5-3 0-1,1 0 0-15,1-3 0 0,0-1 0 0,4-3 0 16,3 0 0-16,0 0 0 0,2-2-49 0,8-3-139 0,8-3-118 16,-4 2-283-16,-3 1-1207 0</inkml:trace>
          <inkml:trace contextRef="#ctx0" brushRef="#br0" timeOffset="659959.7666">7146 15176 2608 0,'0'0'418'0,"0"0"-159"0,0 0-76 15,0 0-48-15,0 0-36 0,0 0-20 0,0 0-9 16,0 0-4-16,0 0-8 0,0 0-6 16,0 0-15-16,0 0-13 0,0 0-17 0,0 0-7 15,7-39 0-15,-8 46-23 0,1 1-29 0,0 1-36 16,0 4-54-16,4 0-110 0,1-3-404 0,-2-3-1139 16</inkml:trace>
          <inkml:trace contextRef="#ctx0" brushRef="#br0" timeOffset="660822.8454">7883 15289 3426 0,'0'0'142'0,"0"0"-54"15,0 0-3-15,0 0 5 0,0 0-11 16,0 0-8-16,0 0-8 0,0 0-12 0,-94-41-51 16,68 41 0-16,-4 0 0 0,0 2 0 0,0 2 0 15,1 1 0-15,2 2 0 0,1 0 0 0,6 1 0 16,0 1 0-16,5 0 0 0,2 2 0 0,3-1 0 16,3 1 0-16,5 1 0 0,1-1 0 15,1 2 0-15,1-2 0 0,5 1 0 0,3-1 0 16,2 0 0-16,3-1 0 0,2 0 0 0,3-1 0 15,-2 0 0-15,-1-3 0 0,-1 0 0 0,0 1 0 16,-3-3 0-16,-2 0 0 0,-2 0 0 16,-3-1 0-16,-3-1 0 0,0-1 0 0,-2-1 0 15,0 0 0-15,-2 0 0 0,-4 0 0 16,-2 0 0-16,-6 0 0 0,-2 0 0 0,-2-1 0 16,-4-1 0-16,-1 0 0 0,-1 0 0 15,-1 0 0-15,1 2 0 0,4-2 0 0,-1 1 0 0,1 1 0 16,4-1 0-16,0 1 0 0,2-1 0 0,5 1 0 0,0-1 0 15,3 1 0-15,3-1 0 0,0 1 0 0,3-1 0 16,0 0 0-16,4 1 0 0,4-2 0 0,7 2 0 16,7-2 0-16,5 0-48 0,9-1-219 0,-8 0-699 15,-9 1-895-15</inkml:trace>
          <inkml:trace contextRef="#ctx0" brushRef="#br0" timeOffset="661268.9249">8086 15133 1582 0,'0'0'410'0,"0"0"-94"16,0 0-46-16,0 0-49 0,0 0-42 0,0 0-30 15,0 0-25-15,95-82-21 0,-88 81-22 0,-3 1-15 16,0 1-10-16,-3 8-4 0,-1 1 9 15,-5 4 1-15,-2 5-3 0,-4 3-9 0,-4 2-5 16,-2 1-4-16,-2-1-2 0,-4 1 0 0,1 0-7 16,-2 0-1-16,0 1-7 0,0-2-21 0,0 0-3 15,1-2 0-15,3-2 0 0,4-4 0 16,3-2 0-16,3-5 0 0,4-3 0 0,3-4 0 16,3-1-20-16,0-1-43 0,5-1-32 0,8-6-39 15,4-3-66 1,6-2-91-16,5-1-161 0,-6 1-343 0,-8 5-846 0</inkml:trace>
          <inkml:trace contextRef="#ctx0" brushRef="#br0" timeOffset="661853.9411">8380 15223 1709 0,'0'0'742'0,"0"0"-325"0,0 0-140 16,0 0-77-16,0 0-53 0,0 0-44 0,0 0-24 16,0 0-12-16,0 0-5 0,0 0-4 15,0 0-4-15,0 0-4 0,0 0-9 0,0 0-11 16,-35 12-5-16,4-1-7 0,-1 2-2 0,-5 0-16 15,3 0 0-15,-3 0 0 0,0 0 0 0,0 0 0 16,1 0 0-16,4-1 0 0,5-1 0 16,4-3 0-16,4-3 0 0,7-1 0 0,5-3 0 15,4-1 0-15,3 0 0 0,3-2 0 0,6-3 0 16,3-4 0-16,5 0 0 0,3-3 0 16,5 2 0-16,1 0 0 0,-1 1 0 0,2 2 0 15,-2 1 0-15,-1 3 0 0,-3 1 0 0,-4 2 0 16,2 0 0-16,-4 4 0 0,-4 1 0 0,3 2 0 15,-4 2 0-15,2-1 0 0,-3 2 0 16,-1 0 0-16,-1 1 0 0,-1-1 0 0,-2 1 0 16,2 0 0-16,0-1 0 0,0-1 0 0,-2 0 0 15,4-1 0-15,-1-2 0 0,0 0 0 0,0-1 0 16,2-2 0-16,-2 0 0 0,1-2 0 0,-2 1 0 16,0-2 0-16,-1 1 0 0,1-1 0 15,-2 0 0-15,0 0 0 0,0 0-30 0,-1 0-10 16,-1 0-12-16,2 0-7 0,-2 0-8 0,0-3 0 15,3 0 3-15,1-1 7 0,1-3 2 0,1 1 2 16,1-2-1-16,-1-1 8 0,1-2 17 16,2 1 10-16,0-2 15 0,1 1 10 0,-2 0 4 15,-1 0 10-15,2 1 7 0,-3 1 10 0,-2 3 4 16,-1-1 12-16,0 2 1 0,-2 0-5 0,2 2 4 16,-2-1-14-16,1 2-2 0,-3 2-3 15,1 0-9-15,-2 0-1 0,0 0-2 0,0 3 2 16,0 2 1-16,-2 4 4 0,-4 2 0 0,-2 3 1 15,1 1-7-15,-3 0-18 0,-1 0-5 16,1 0 0-16,-1 1 0 0,-1-1 0 0,2-1 0 16,-2-2 0-16,4 0 0 0,0-3 0 0,0-2 0 15,1-1 0-15,5-2 0 0,1-4-18 0,1 0-58 16,4-6-55-16,8-5-125 0,-3 2-612 16,-1 2-949-16</inkml:trace>
          <inkml:trace contextRef="#ctx0" brushRef="#br0" timeOffset="662594.6238">8909 15102 2434 0,'0'0'491'0,"0"0"-391"0,0 0-15 15,0 0 21-15,0 0 17 0,0 0 3 0,0 0-4 16,0 0-9-16,0 0-8 0,0 0-18 15,0 0-15-15,-39 95-15 0,16-71-13 0,0 2-14 16,-2 1-30-16,-5 1 0 0,1 1 0 0,-2 0 0 16,4-1 0-16,1-1 0 0,4-5 0 15,4-4 0-15,4-4 0 0,5-5 0 0,4-4 0 16,2-2 0-16,3-3 0 0,2 0 0 0,5-2 0 16,5-5 0-16,5-3 0 0,5-4 0 0,4-1 0 15,4-3 0-15,2 0 0 0,-1-1 0 16,0 2 0-16,-2-1 0 0,1 3 0 0,-4 1 0 15,0 2 0-15,-3 1 0 0,-1 4 0 0,-5 1 0 16,-2 3 0-16,-2 1 0 0,-5 2 0 0,-1 0 0 16,-2 0 0-16,0 1 0 0,-2 3 0 15,0 0 0-15,-1 2 0 0,-1 2 0 0,-1 1 0 16,-1 1 0-16,-5 1 0 0,-2 2 0 0,-1 2 0 16,-3-1 0-16,-1 3 0 0,-6 0 0 0,1 1 0 15,-3 0 0-15,-1-1 0 0,3-1 0 0,-1 1 0 16,4-2 0-16,2 0 0 0,2-2 0 15,1 0 0-15,4 0 0 0,3-3 0 0,0 0 0 16,4-4 0-16,3 1 0 0,3-3 0 0,6-1 0 16,3-2 0-16,6-1 0 0,3-1 0 0,5-6 0 15,1-1 0-15,2 1 0 0,0-2 0 16,-1 0 0-16,-2 0-56 0,2 0-114 0,-10 3-170 16,-6 0-1518-16</inkml:trace>
          <inkml:trace contextRef="#ctx0" brushRef="#br0" timeOffset="662593.6238">8798 15044 3329 0,'0'0'113'0,"0"0"-42"0,0 0 3 15,0 0 14-15,0 0-2 0,0 0-6 0,0 0-10 16,0 0-13-16,0 0-13 0,0 0-14 0,0 0-17 16,0 0-6-16,0 0-7 0,0 0-9 0,-49 14-13 15,46-4-25-15,-3 1-36 0,4 0-55 16,-1 1-92-16,2 0-170 0,1-2-481 0,0-5-845 0</inkml:trace>
        </inkml:traceGroup>
      </inkml:traceGroup>
    </inkml:traceGroup>
    <inkml:traceGroup>
      <inkml:annotationXML>
        <emma:emma xmlns:emma="http://www.w3.org/2003/04/emma" version="1.0">
          <emma:interpretation id="{868A9B09-CC8E-405A-826C-085480B74674}" emma:medium="tactile" emma:mode="ink">
            <msink:context xmlns:msink="http://schemas.microsoft.com/ink/2010/main" type="paragraph" rotatedBoundingBox="15590,16476 24584,16046 24673,17911 15679,183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E942CE-BBC6-479D-96E7-C50EB2C6D7AD}" emma:medium="tactile" emma:mode="ink">
              <msink:context xmlns:msink="http://schemas.microsoft.com/ink/2010/main" type="inkBullet" rotatedBoundingBox="15599,16669 16131,16643 16146,16950 15614,16976"/>
            </emma:interpretation>
            <emma:one-of disjunction-type="recognition" id="oneOf69">
              <emma:interpretation id="interp137" emma:lang="" emma:confidence="0">
                <emma:literal>→</emma:literal>
              </emma:interpretation>
            </emma:one-of>
          </emma:emma>
        </inkml:annotationXML>
        <inkml:trace contextRef="#ctx0" brushRef="#br0" timeOffset="667449.3167">121 16339 2979 0,'0'0'148'0,"0"0"-43"0,0 0-31 0,0 0-4 16,0 0 3-16,0 0 8 0,0 0 3 0,0 0-9 16,72-93-2-16,-60 80-12 0,-1 2-4 0,-2 1-5 15,-1 1-9-15,-5 2-6 0,0 1-4 16,-1 2-2-16,-2 0-12 0,-3 2-19 0,-4 2 0 15,-5 0 0-15,-2 0 0 0,-3 8 0 0,-5 1 0 16,-2 3 0-16,-4 2 0 0,0 2 0 16,1 2 0-16,-3 1 0 0,4 1 0 0,2 1 0 15,4-2 0-15,2 0 0 0,4-2 0 0,2-1 0 16,5-1 0-16,3-2 0 0,3-2 0 0,1-4 0 16,4-3 0-16,4-3 0 0,6-1 0 15,2 0 0-15,6-6 0 0,2-3 0 0,3-2 0 16,3-1 0-16,-2-3 0 0,1-1 0 0,-3 1 0 15,1-1 0-15,-4-1 0 0,-1 1 0 0,-4 1 0 16,-4 2 0-16,-2 3 0 0,-3 3 0 0,-4 3 0 16,-2 1 0-16,-2 2 0 0,-1 1 0 0,0 0 0 15,0 1 0-15,-6 4 0 0,-3 4 0 16,0 4 0-16,-4 4 0 0,-1 2 0 0,1 0 0 16,1 0 0-16,0 1 0 0,3-2 0 0,1 1 0 15,3-1 0-15,1-3 0 0,2-1 0 16,2-2 0-16,0-4 0 0,5-2 0 0,1-2 0 15,4-4 0-15,3 0 0 0,4-5 0 0,2-4 0 16,4-3 0-16,1-2 0 0,2 0 0 0,0-1 0 16,3 0 0-16,-3 2-89 0,2 0-114 15,-8 4-265-15,-8 2-1390 0</inkml:trace>
      </inkml:traceGroup>
      <inkml:traceGroup>
        <inkml:annotationXML>
          <emma:emma xmlns:emma="http://www.w3.org/2003/04/emma" version="1.0">
            <emma:interpretation id="{4051279E-194A-4DDB-8E57-A6A5392716AB}" emma:medium="tactile" emma:mode="ink">
              <msink:context xmlns:msink="http://schemas.microsoft.com/ink/2010/main" type="line" rotatedBoundingBox="16536,16437 23990,16068 24035,16967 16581,17336"/>
            </emma:interpretation>
          </emma:emma>
        </inkml:annotationXML>
        <inkml:traceGroup>
          <inkml:annotationXML>
            <emma:emma xmlns:emma="http://www.w3.org/2003/04/emma" version="1.0">
              <emma:interpretation id="{F9856954-15B4-4F96-92C0-009889B3201A}" emma:medium="tactile" emma:mode="ink">
                <msink:context xmlns:msink="http://schemas.microsoft.com/ink/2010/main" type="inkWord" rotatedBoundingBox="16536,16437 20318,16250 20363,17149 16581,17336"/>
              </emma:interpretation>
              <emma:one-of disjunction-type="recognition" id="oneOf70">
                <emma:interpretation id="interp138" emma:lang="" emma:confidence="1">
                  <emma:literal/>
                </emma:interpretation>
              </emma:one-of>
            </emma:emma>
          </inkml:annotationXML>
          <inkml:trace contextRef="#ctx0" brushRef="#br0" timeOffset="668004.5985">1128 16033 2226 0,'0'0'239'0,"0"0"-14"0,0 0-39 16,0 0-27-16,0 0-14 0,0 0-7 0,89-62-14 0,-84 59-13 0,-3 1-13 0,-2 1-14 15,0 1-15-15,0 1-16 0,-7 3-13 16,-2 4-10-16,-4 5-4 0,-3 3 0 0,-5 5 3 16,-2 2-2-16,-2 3-1 0,1 2-1 0,-3 5-16 15,2 1-9-15,-3 3 0 0,3 1 0 0,0 1 0 16,2-1 0-16,3-3 0 0,3-2 0 16,3-4 0-16,3-3 0 0,5-2 0 0,0-2 0 15,6-3 0-15,-1-2 0 0,1-3 0 0,0-1 0 16,1-2 0-16,3-3 0 0,0-1 0 15,0-1 0-15,0-2 0 0,2 0 0 0,-1-2 0 16,-1 0 0-16,3-1 0 0,-1-1 0 0,-1 0 0 16,1 0 0-16,1 0 0 0,-1-1 0 0,0-2 0 15,0-2 0-15,1 0 0 0,1-1 0 16,0-1 0-16,3 1 0 0,-1-1-84 0,3-1-112 16,-4 2-179-16,-2 2-1473 0</inkml:trace>
          <inkml:trace contextRef="#ctx0" brushRef="#br0" timeOffset="668790.1428">1376 16239 1012 0,'0'0'818'0,"0"0"-400"15,0 0-97-15,0 0-76 0,0 0-59 0,0 0-35 16,0 0-20-16,0 0-15 0,0 0-16 0,0 0-15 0,0 0-13 0,0 0-11 0,0 0-7 16,0 0-5-16,40-25-8 0,-52 43-6 15,-5 3-8-15,0 0-2 0,-1 3-3 0,-2 0-4 16,0-1-4-16,1-3-3 0,3-1-4 0,2-4-2 15,3-3-2-15,4-4-3 0,3-3 0 16,1-3 0-16,3-2-4 0,0 0-10 0,2-4-11 16,6-4-23-16,3-5-37 0,6-5-66 0,4-3-119 15,-2 3-345-15,-6 4-1161 0</inkml:trace>
          <inkml:trace contextRef="#ctx0" brushRef="#br0" timeOffset="668792.1428">1630 16195 3202 0,'0'0'125'0,"0"0"-25"0,0 0-24 16,0 0 1-16,0 0 0 0,0 0 4 16,0 0 0-16,0 0-12 0,0 0-14 0,0 0-16 15,0 0-9-15,-84 90-10 0,65-69-3 0,-4-1-2 16,2 0-4-16,0-2-2 0,2-1-3 0,3-3-1 15,5-4-5-15,3-3 0 0,4-4 0 16,2-1 0-16,2-2 0 0,0 0 0 0,6-3 0 16,3-4 0-16,7-3 0 0,4-4 0 0,3 0 0 15,5-2 0-15,-2 0 0 0,3 0 0 0,-4 0 0 16,2 2 0-16,-3 2 0 0,0 1 0 0,-1 4 0 16,-2 0 0-16,-3 2 0 0,-3 2 0 15,0 1 0-15,-4 2 0 0,-1 0 0 0,-3 2 0 16,-3 3 0-16,1 1 0 0,-3 1 0 0,-2 1 0 15,0 2 0-15,-1 3 0 0,-5 0 0 0,-1 2 0 16,-3-1 0-16,0 0 0 0,-4-1 0 16,0 2 0-16,-2-3 0 0,1 0 0 0,0-1 0 15,0 0 0-15,0-2 0 0,4-2 0 0,-1-1 0 16,4-1 0-16,1-1 0 0,1-2 0 0,4-1 0 16,1-1 0-16,1 0 0 0,1 0 0 15,7-3 0-15,4-1 0 0,7-3-77 0,5 0-115 16,-3 1-259-16,-6 1-1402 0</inkml:trace>
          <inkml:trace contextRef="#ctx0" brushRef="#br0" timeOffset="668791.1428">1615 15978 3045 0,'0'0'344'0,"0"0"-220"16,0 0-43-16,0 0-32 0,0 0-12 0,0 0-2 16,0 0 0-16,0 0-7 0,0 0-7 0,0 0-14 15,0 0-9-15,0 0-11 0,0 0-24 0,-39 21-48 16,43-8-87-16,-1 1-172 0,2-4-505 0,-3-1-877 16</inkml:trace>
          <inkml:trace contextRef="#ctx0" brushRef="#br0" timeOffset="669269.1527">2155 16045 1980 0,'0'0'413'0,"0"0"-195"0,0 0-36 16,0 0-42-16,0 0-21 0,0 0-8 0,0 0-7 15,0 0-11-15,0 0-2 16,0 0-2-16,0 0-1 0,0 0-10 0,0 0-11 16,15 52-16-16,-33-23-8 0,-4 1 1 0,-2 2-5 15,-3 0-3-15,2 0-8 0,-3 2-4 0,2 1-5 16,-2-1 1-16,-1-1-5 0,3-1-12 0,2-4-3 0,1-3 0 0,3-4 0 0,5-6 0 16,5-5 0-16,3-5 0 0,5-4-27 0,2-1-25 31,4-8-33-31,7-4-44 0,3-4-60 0,5-3-101 15,-4 3-239-15,-6 6-1202 0</inkml:trace>
          <inkml:trace contextRef="#ctx0" brushRef="#br0" timeOffset="669519.1004">1907 16191 3050 0,'0'0'169'0,"0"0"-27"0,0 0-49 15,0 0-15-15,0 0-8 0,0 0-2 0,0 0-1 16,0 0-9-16,0 0-6 0,0 0-11 0,0 0 6 15,0 0-1-15,0 0-11 0,0 0-5 16,112-27-12-16,-81 27-5 0,2 0-1 0,-5 0-6 16,1 1-6-16,-2 1 0 0,-3 0 0 0,-1 0 0 15,-1-2 0-15,-3 1 0 0,-1 0 0 0,-2-1 0 16,-4 0 0-16,0 0 0 0,-5 0 0 16,-4 0 0-16,1 0 0 0,-3 0 0 0,-1 0 0 15,0 0-16-15,0 0-29 0,0 0-27 0,0 0-47 16,-4 0-75-16,3 0-169 0,0 1-1012 0</inkml:trace>
          <inkml:trace contextRef="#ctx0" brushRef="#br0" timeOffset="669895.3274">2140 16309 3151 0,'0'0'139'0,"0"0"-38"0,0 0-26 16,0 0-8-16,0 0-3 0,0 0 2 0,0 0-6 15,108-51-7-15,-82 39-3 0,0 1-6 0,-2-2-8 16,1 1-3-16,-2 1-3 0,-2 0-5 16,-1 1-5-16,-4 1-3 0,-3 2-4 0,-3 2-1 15,-5 2 2-15,-3 1 3 0,-2 0-9 0,0 1-8 16,-7 0 0-16,-3 1 0 0,-5 0 0 0,-5 2 0 16,-5 4 0-16,-4 3 0 0,-2 2 0 15,-2 2 0-15,-2 2 0 0,3 1 0 0,1 2 0 16,2 1 0-16,5 2 0 0,1 0 0 0,4 1 0 15,6-2 0-15,1-1 0 0,6 0 0 0,5-4 0 16,1-1 0-16,7-1 0 0,6-1 0 0,3-3 0 16,1-3 0-16,6-2 0 0,0-4 0 15,5 0 0-15,-2-2 0 0,3-3 0 0,-1-2 0 16,-2 0 0-16,-3-2 0 0,-1 1 0 0,-5-1 0 16,1 0 0-16,-3 0 0 0,-3-1 0 0,-4 2-15 15,1 0-72-15,0 0-30 0,-4 1-27 16,0 0-42-16,-3 0-57 0,2 1-106 0,-1 1-291 15,-3 1-825-15</inkml:trace>
          <inkml:trace contextRef="#ctx0" brushRef="#br0" timeOffset="670231.5989">2507 16218 1753 0,'0'0'550'0,"0"0"-156"0,0 0-106 15,0 0-66-15,0 0-50 0,0 0-35 16,0 0-28-16,0 0-22 0,0 0-15 0,0 0-15 16,0 0-5-16,0 0-8 0,0 0 1 0,0 0 0 15,73-34-6-15,-81 47-10 0,-5 3-29 0,-1 1 0 16,-3 0 0-16,-1 2 0 0,-3 0 0 0,-2 0 0 15,-1 0 0-15,0-1 0 0,1-1 0 16,1-1 0-16,2-2 0 0,3-1 0 0,3-2 0 16,4-3 0-16,3-4 0 0,2-2 0 0,5-2 0 15,0 0 0-15,5-3 0 0,4-3 0 0,6-4 0 16,6-1 0-16,5-5 0 0,4-1 0 16,2 0 0-16,3 0 0 0,-1 0 0 0,0 0 0 15,-2 3 0-15,-2 1 0 0,-2 2 0 0,-2 2 0 16,-2 0 0-16,-2 3 0 0,0 1 0 15,-2 2 0-15,-3 0 0 0,0 1 0 0,-3 2 0 16,-4 0 0-16,-1 0 0 0,-2 0 0 0,-2 0 0 16,-2 0 0-16,1 0 0 15,-3 0 0-15,0 1 0 0,-1 0 0 16,0 1 0-16,0-1 0 0,0 1 0 0,0 1 0 16,0 0 0-16,1 2-16 0,4 1-111 0,-2 1-71 15,2-3-174-15,-3-2-1461 0</inkml:trace>
          <inkml:trace contextRef="#ctx0" brushRef="#br0" timeOffset="671518.6892">2948 16149 2531 0,'0'0'264'0,"0"0"-88"16,0 0-31-16,0 0-23 0,0 0-13 0,0 0-8 16,0 0-10-16,0 0-9 0,0 0-10 0,0 0-12 0,0 0-13 15,0 0-1-15,0 0-3 0,0 0 2 0,30-29-2 0,-38 47-5 0,0 0-6 16,-2 2-7-16,-2 0-2 0,-3 1-23 0,2-1 0 15,1 0 0-15,-2-1 0 16,0 0 0-16,4 0 0 0,-2-3 0 0,4-2 0 16,4-4 0-16,0-4 0 0,3-3 0 0,1-1 0 15,0-1 0 1,3-1 0-16,2-1 0 0,2-3 0 0,6-3 0 16,2-2 0-16,3-4 0 0,5-2 0 0,5-2 0 0,1-2 0 15,-1 2 0-15,1-1 0 0,1 1 0 0,-4 2 0 16,0 1 0-16,-4 3 0 0,-3 1 0 15,1 0 0-15,-5 3 0 0,0 0 0 16,-4 0 0-16,0 3 0 0,-3 1 0 0,-4 0 0 16,0 3 0-16,-1-1 0 0,-3 1 0 0,0 0 0 15,0-1 0-15,0 1 0 0,0 0 0 0,0 0 0 16,0 0 0-16,0 1 0 0,3 1 0 0,1 0 0 16,1 2 0-16,2-1-88 0,2 2-21 0,1-2-22 15,2 2-18-15,0-2-16 0,1 1-22 0,2-1-24 16,-1-2-32-16,1 0-20 0,0-1 7 0,0 0 50 15,0 0 75-15,-1-1 83 0,-1 0 97 0,2-3 83 16,-3 0 75-16,-2 1 42 0,3-2 0 16,-4 0-28-16,-1-1-40 0,0 1-31 0,0-1-26 15,0 0-21-15,-1-1-22 0,0-1-10 0,-2 1-5 16,-2 1-6-16,-1 1 1 0,-2-1-5 0,0 1-4 16,-2 1-6-16,-3-1-17 0,-5 1-29 0,-1 1 0 15,-5 2 0-15,-4 1 0 0,-2 0 0 16,-4 5 0-16,-3 3 0 0,-2 2 0 0,-3 1 0 15,2 3 0-15,0 1 0 0,2 0 0 0,1 2 0 16,4 0 0-16,4 0 0 0,3-1 0 16,2 0 0-16,5 1 0 0,2-3 0 0,4 0 0 0,5-2 0 15,0-2 0-15,10-2 0 0,1-3 0 16,8-3 0-16,1-2 0 0,7 0 0 0,3-5 0 16,0-3 0-16,2 0 0 0,0-3 0 0,-1 1 0 15,-1 0 0-15,-2-1 0 0,-5 0 0 16,-5 1 0-16,-2 1 0 0,-2 1 0 0,-6 2 0 15,-1 1 0-15,-3 1 0 0,-3 1 0 0,-1 1 0 16,0 0 0-16,-1 2 0 0,-3 0 0 0,-1 0 0 16,-2 2 0-16,-2 2 0 0,0 3 0 15,1 2 0-15,-2 2 0 0,2 0 0 0,1 3 0 16,1-3 0-16,2 2 0 0,1-3 0 0,3-1 0 16,1-1 0-16,5-3 0 0,1-1 0 15,1 0 0-15,1-3 0 0,4-1 0 0,-1 0 0 16,5-5 0-16,0-2 0 0,0-2 0 0,4 0 0 15,-1-2 0-15,-1 1 0 0,-2-2-64 0,0 0-35 16,-1-1-27-16,0-1-22 0,0-1-29 0,-1-1-28 16,1-4-36-16,0 1-37 0,1-4-6 0,1 1 33 15,0-2 74-15,-1 1 102 0,1 0 111 16,0 1 99-16,-2 2 68 0,-1 3 45 0,0 1 1 16,-3 2-29-16,0 2-35 0,-4 3-35 0,-1 1-24 15,-3 3-20-15,-1 2-16 0,-1 2-14 0,-2 1-10 16,0 0-12-16,0 3-12 0,-6 4-4 15,-4 5-3-15,-4 5 0 0,-3 3-4 0,-4 4-31 16,-3 3 0-16,0-1 0 0,-1 3 0 0,-2-2 0 16,-1 3 0-16,1-1 0 0,-1 3 0 15,1-1 0-15,-1 0 0 0,1 1 0 0,0-2 0 16,3-2 0-16,3-3 0 0,4-5 0 0,5-7 0 16,5-4 0-16,5-5 0 0,2-4 0 0,8 0 0 15,6-4 0-15,5-5-35 0,7-3-72 0,6-2-33 16,0-1-57-16,5-2-83 0,-9 5-233 0,-11 4-1223 15</inkml:trace>
          <inkml:trace contextRef="#ctx0" brushRef="#br0" timeOffset="671927.6496">4069 16132 1883 0,'0'0'777'0,"0"0"-470"0,0 0-103 16,0 0-48-16,0 0-34 0,0 0-18 16,0 0-10-16,0 0-5 0,0 0-4 0,0 0-2 15,0 0-10-15,0 0-15 0,0 0-8 0,0 0-40 16,57-82-10-16,-71 81 0 0,-5 1 0 0,-1 0 0 15,-4 4 0-15,-3 3 0 0,1 2 0 16,-2 2 0-16,-2 3 0 0,2 0 0 0,0 2 0 16,1 1 0-16,3 1 0 0,1 1 0 0,3-2 0 15,3 1 0-15,1-1 0 0,5-1 0 16,-1 1 0-16,5-3 0 0,5 0 0 0,2-3 0 16,2-3 0-16,6-3 0 0,7-3 0 0,2-2 0 15,4 0 0-15,3-6 0 0,4-1 0 0,2-4 0 16,-1-1 0-16,-1 1 0 0,0-2 0 15,-2 0 0-15,-2-1 0 16,-1 0 0-16,-2 0 0 0,-3 0 0 0,-1 2 0 0,-3-2 0 16,-4 2 0-16,-3 2 0 0,-1 2 0 15,-4 2 0-15,-2 2 0 0,0 3 0 0,-2 1 0 0,-5 1 0 16,-3 6 0-16,-4 2 0 0,-4 3 0 0,-1 3 0 0,-1 2 0 16,1 2 0-16,-1 0 0 0,4 2 0 0,1 1 0 15,2-2 0-15,3 2 0 0,2-2 0 0,2-1 0 16,4-1 0-16,2-3 0 0,3-4 0 0,7-1 0 15,6-6 0-15,4-2 0 0,6-2-13 16,4-7-126-16,5-2-109 0,-8 0-609 0,-8 2-972 0</inkml:trace>
          <inkml:trace contextRef="#ctx0" brushRef="#br0" timeOffset="672662.2836">4553 15779 2673 0,'0'0'172'0,"0"0"4"0,0 0-41 15,0 0-53-15,0 0-23 0,0 0-9 16,0 0 7-16,0 0 9 0,0 0-1 0,0 0-3 16,0 0-5-16,0 0-9 15,49 84-3-15,-41-58-6 0,-4 3-2 0,0 3-3 16,-1 2-6-16,-3 1-5 0,0 2-9 0,-5 1-6 0,-4 0-3 16,-4 1-2-16,-3-1 2 0,-4 1-5 0,-4 0 2 15,-1-1 0-15,-4 0 0 0,-3-2 2 0,-3 0-4 16,-3-1-4-16,-3 1-9 0,0 0-13 15,-3 2-20-15,-3-2-42 0,0 3-82 0,11-10-177 16,13-10-1442-16</inkml:trace>
        </inkml:traceGroup>
        <inkml:traceGroup>
          <inkml:annotationXML>
            <emma:emma xmlns:emma="http://www.w3.org/2003/04/emma" version="1.0">
              <emma:interpretation id="{0A4E1ED0-D275-4B5D-9D2F-3B2993FB2B76}" emma:medium="tactile" emma:mode="ink">
                <msink:context xmlns:msink="http://schemas.microsoft.com/ink/2010/main" type="inkWord" rotatedBoundingBox="20658,16436 21163,16411 21179,16731 20674,16756"/>
              </emma:interpretation>
              <emma:one-of disjunction-type="recognition" id="oneOf71">
                <emma:interpretation id="interp139" emma:lang="" emma:confidence="1">
                  <emma:literal/>
                </emma:interpretation>
              </emma:one-of>
            </emma:emma>
          </inkml:annotationXML>
          <inkml:trace contextRef="#ctx0" brushRef="#br0" timeOffset="679303.6098">5154 16088 29 0,'0'0'244'0,"0"0"-106"0,0 0 40 0,0 0 64 0,0 0 36 0,0 0 7 16,0 0-19-16,0 0-28 0,0 0-23 15,0 0-18-15,62-90-25 0,-54 81-27 0,-1 0-26 0,0 0-21 16,-1 3-13-16,0 0-5 0,-2 1-2 0,-1 1-5 0,-2 2-5 16,-1 1-4-16,0 1-6 0,0 0-11 15,-1 1-11-15,-6 5-8 0,-3 3-10 0,-3 3-3 16,-1 3 1-16,-3 2-2 0,0 3-2 0,-4 1-2 15,0 0-1-15,1 1 1 0,-2 0-3 16,1 2 2-16,-2-4-1 0,4-1 4 0,0-4 5 16,4-2 4-16,1-4 1 0,5-3-5 0,2-3-2 15,4-1-7-15,2-1-1 0,1-1-4 0,0 0 3 16,2-3 1-16,4-3-1 0,2-2 2 16,3-3-7-16,1 0 2 0,2-3 2 0,-2 0-2 15,3 1 1-15,-4 0-1 0,1 2-2 0,-4 1 1 16,1 3 6-16,-3 1-3 0,0 2-2 0,-3 2 1 15,1 0-3-15,-1 2 1 0,0 0-1 0,1 1 1 16,0 4-5-16,0 0 1 0,3 3 3 16,-2 0 0-16,2 2 0 0,0 1 3 0,1-1-1 15,-1-1 0-15,1 2-2 0,-1-1 3 0,1-2-4 16,0 1 4-16,-1-1 8 0,1 1-10 0,-1-1 1 16,-1-1-2-16,0 0-2 0,1 0 1 15,-2-2 4-15,-1 1-5 0,2-1-6 0,-4-1 7 16,4-1-1-16,-5-1 1 0,2 0 4 0,-2-2-8 15,2 0-12-15,-2 0-9 0,2 0-12 0,0-4-22 16,2 0-18-16,-1-3-19 0,3-2-20 16,-2 0-11-16,2-3-9 0,1 0-12 0,-1 0-10 15,0-1-7-15,-2-1-3 0,2 0 19 0,-2 0 38 16,1 1 46-16,0-2 41 0,-1 1 32 16,2 0 23-16,-2 1 26 0,2 0 29 0,0 0 25 15,1 0 17-15,0-1 3 0,0 0-4 0,1 0-11 16,0 1-14-16,-1 1-7 0,-1 3-8 15,-2 1-8-15,-1 3-9 0,1 1-7 0,-3 1-9 0,-1 3-6 16,-1 0-7-16,0 0-6 0,-1 5-1 16,-3 4 4-16,-3 3-2 0,-3 3 0 0,-1 3-4 15,-2 2-8-15,-4 1 2 0,-1-1-7 0,1 3 0 16,-2-2-2-16,2 2-1 0,-1-4-3 0,3 1 2 16,2-4-2-16,2-1-7 0,3-4 4 0,1-3-5 15,1-2 0-15,4-3-3 0,0-1-5 16,1-1-2-16,1-1-4 0,0 0 2 0,3 0-13 15,2-2-10-15,3-1-13 0,2-2-17 0,4-2-23 16,2-1-35-16,2 0-72 0,3-1-172 16,-5 3-485-16,-4 2-855 0</inkml:trace>
        </inkml:traceGroup>
        <inkml:traceGroup>
          <inkml:annotationXML>
            <emma:emma xmlns:emma="http://www.w3.org/2003/04/emma" version="1.0">
              <emma:interpretation id="{BBC0DB35-F0E3-42D3-9CC8-DB1EE1039E19}" emma:medium="tactile" emma:mode="ink">
                <msink:context xmlns:msink="http://schemas.microsoft.com/ink/2010/main" type="inkWord" rotatedBoundingBox="21731,16267 23995,16155 24026,16792 21763,16904"/>
              </emma:interpretation>
              <emma:one-of disjunction-type="recognition" id="oneOf72">
                <emma:interpretation id="interp140" emma:lang="" emma:confidence="0">
                  <emma:literal>gimme</emma:literal>
                </emma:interpretation>
                <emma:interpretation id="interp141" emma:lang="" emma:confidence="0">
                  <emma:literal>gings</emma:literal>
                </emma:interpretation>
                <emma:interpretation id="interp142" emma:lang="" emma:confidence="0">
                  <emma:literal>ojime</emma:literal>
                </emma:interpretation>
                <emma:interpretation id="interp143" emma:lang="" emma:confidence="0">
                  <emma:literal>gimmal</emma:literal>
                </emma:interpretation>
                <emma:interpretation id="interp144" emma:lang="" emma:confidence="0">
                  <emma:literal>gimmer</emma:literal>
                </emma:interpretation>
              </emma:one-of>
            </emma:emma>
          </inkml:annotationXML>
          <inkml:trace contextRef="#ctx0" brushRef="#br0" timeOffset="681345.3169">7018 15947 1967 0,'0'0'172'0,"0"0"-37"0,0 0-5 0,0 0 22 16,0 0 27-16,0 0 7 0,0 0-26 16,0 0-24-1,0 0-22-15,0 0-22 0,0 0-13 0,0 0-7 16,0 0-8-16,45-32-7 0,-44 27-4 0,-1 0-8 0,0-1-5 15,-6 1-2-15,1 0-8 0,-6 1-6 0,0 1-1 16,-4 2-1-16,-5 1-3 0,1 0-5 0,-4 4 3 16,-3 3-2-16,1 2 3 0,-3 2 3 15,2 1-5-15,1 2-11 0,-1 1-5 0,3 2 0 16,1 1 0-16,3 1 0 0,2 1 0 0,3 0 0 16,1-1 0-16,5 1 0 0,1-3 0 0,7 0 0 15,0-4 0-15,7-4 0 0,3-3 0 0,8-2 0 16,3-4 0-16,7-1 0 0,5-7 0 15,4-4 0-15,4-3 0 0,0-2 0 0,2-2 0 16,-3 1 0-16,-2-1 0 0,-5 0 0 0,-2 3 0 16,-5 0 0-16,-7 3 0 0,-5 2 0 15,-1 1 0-15,-5 2 0 0,-2 2 0 0,-3 2 0 16,-1 2 0-16,-2 1 0 0,0 1 0 0,0 0 0 16,0 0 0-16,-2 3 0 0,-2 2 0 15,-1 2 0-15,-1 3 0 0,-2 3 0 0,-1 3 0 16,-3 2 0-16,2 2 0 0,-4 4 0 0,0 0 0 15,-1 2 0-15,-1 2 0 0,-1-1 0 0,-2 1 0 16,-1-2 0-16,-2-1 0 0,0-2 0 0,-2 0 0 16,0-1 0-16,-1-2 0 0,-1-3 0 15,3-2 0-15,0-2 0 0,0-3 0 0,1-2 0 16,5-3 0-16,-1-2 0 0,1-2 0 0,4-1 0 16,1-2 0-16,1-5 0 0,3-1 0 0,4-3 0 15,0-3 0-15,4-2 0 0,2-4 0 0,8-2 0 16,6-3 0-16,6 3 0 0,8-2-68 15,1 1-84-15,7 2-79 0,0-2-145 0,-7 5-499 16,-10 8-873-16</inkml:trace>
          <inkml:trace contextRef="#ctx0" brushRef="#br0" timeOffset="681703.6074">7382 15903 2676 0,'0'0'200'0,"0"0"-39"0,0 0-7 0,0 0-3 16,0 0-18-16,0 0-23 0,0 0-17 0,0 0-12 16,0 0-8-16,0 0-8 0,0 0-11 0,0 0-8 15,0 0-10-15,0 0-7 0,-40 93-8 0,21-72-9 16,0 0-12-16,-2-1 0 0,-1 0 0 15,1-1 0-15,3-2 0 0,1-2 0 0,1-3 0 16,5-3 0-16,1-3 0 0,5-3 0 0,3-2-8 16,2-1-69-16,2-4-47 0,8-4-67 15,7-2-101-15,3-6-189 0,-2 4-611 0,-6 3-594 0</inkml:trace>
          <inkml:trace contextRef="#ctx0" brushRef="#br0" timeOffset="681346.3169">7393 15801 3452 0,'0'0'138'15,"0"0"-33"-15,0 0-24 0,0 0-6 16,0 0-9-16,0 0 0 0,0 0-3 0,0 0-14 15,0 0-49-15,0 0 0 0,0 0 0 0,0 0 0 16,0 0 0-16,0 0 0 0,-42-36 0 0,39 43 0 16,2 0 0-16,1 0 0 0,0 2 0 15,0 0-30-15,0 1-56 0,3 3-27 0,-2-1-44 16,1 1-67-16,-1 0-150 0,-1-2-472 0,2-5-861 0</inkml:trace>
          <inkml:trace contextRef="#ctx0" brushRef="#br0" timeOffset="682251.4151">7528 15945 2458 0,'0'0'340'0,"0"0"-114"15,0 0-41-15,0 0-24 0,0 0-26 0,0 0-25 16,0 0-21-16,0 0-16 0,0 0-11 0,0 0-6 15,0 0-8-15,0 0-7 0,0 0-9 0,0 0-11 16,44-12 2-16,-58 24-6 0,-3 4-3 16,-1-1-10-16,0 1-4 0,-2 0 0 0,2-1 0 15,0 1 0-15,-1-1 0 0,3 0 0 0,1 0 0 16,5-2 0-16,-1-4 0 0,7-2 0 0,-1-3 0 16,4-3 0-16,1-1 0 0,0 0 0 15,6-2 0-15,4-4 0 0,3-6 0 0,5-1 0 16,5-6 0-16,5 1 0 0,2-3 0 0,0 2 0 15,0 0 0-15,-3 1 0 0,2 2 0 16,-5 1 0-16,-2 4 0 0,-1 2 0 0,-4 2 0 16,-3 2 0-16,-1 1 0 0,-2 3 0 0,-3 1 0 15,-1 0 0-15,-2 0 0 0,-3 3 0 16,-1 3 0-16,-1 1 0 0,0 3 0 0,-2 1 0 16,-4 3 0-16,-2 1 0 0,-5 1 0 0,1 1 0 15,-3-1 0-15,-4 2 0 0,2-1 0 0,-1 1 0 16,-2-2 0-16,4-1 0 0,1-3 0 0,2-4 0 15,5-1 0-15,5-4 0 0,2-2 0 16,1-1 0-16,0 0 0 0,1-4 0 0,6-5 0 16,3-1 0-16,6-3 0 0,5-4 0 0,4 0 0 15,3-1 0-15,-1 0 0 0,2 0 0 0,0 1 0 16,-4 0 0-16,0 3 0 0,-5 0 0 0,1 3 0 0,-4 2 0 16,-1 1 0-16,-2 2 0 0,-1 1 0 15,-3 2 0 1,-2 2 0-16,0 1 0 0,-2 0 0 0,-1 0 0 15,-2 5 0-15,-1 0 0 0,0 2 0 0,-2 1 0 0,0 3 0 0,-4 3 0 16,-3 2 0-16,-1 1 0 0,-3 1 0 16,-4 0 0-16,0 2 0 0,-3-3 0 0,1 3 0 15,-2-3 0-15,0 2 0 0,0-1 0 0,1-4 0 16,2-2 0-16,6-3 0 0,1-4 0 16,5-3 0-16,3 0 0 0,2-2 0 0,7-3 0 15,6-4-87-15,9-3-63 0,2-2-52 0,5-1-75 16,3-2-149-16,-8 3-417 0,-10 5-832 0</inkml:trace>
          <inkml:trace contextRef="#ctx0" brushRef="#br0" timeOffset="681704.6074">7552 15769 3063 0,'0'0'269'0,"0"0"-129"0,0 0-42 0,0 0-10 16,0 0-20-16,0 0 5 0,0 0 0 0,0 0-3 16,0 0-8-16,0 0-11 0,0 0-15 0,0 0-32 15,0 0-4-15,0 0 0 0,-17-50 0 0,11 59 0 16,3-1 0-16,-2 2-18 0,4 0-34 16,0 3-30-16,1-1-46 0,0 1-72 0,0 0-122 15,1-4-407-15,0-2-1010 0</inkml:trace>
          <inkml:trace contextRef="#ctx0" brushRef="#br0" timeOffset="682917.6627">8259 15926 3017 0,'0'0'224'0,"0"0"-68"16,0 0-20-16,0 0-11 0,0 0-16 0,0 0-10 16,0 0-9-16,0 0-10 0,0 0-21 0,0 0-59 15,36-87 0-15,-42 81 0 0,-2 1 0 16,-4 1 0-16,1 1 0 0,-5 1 0 0,-4 2 0 15,-2 0 0-15,-1 4 0 0,-2 3 0 0,-4 2 0 16,3 2 0-16,-2 2 0 0,2 2 0 16,-1 1 0-16,4 2 0 0,1 0 0 0,5 2 0 15,0 0 0-15,4 0 0 0,3-3 0 0,4-1 0 16,4-3 0-16,2-4 0 0,4-1 0 0,4-3 0 16,7-1 0-16,3-4 0 0,3 0 0 15,5-2 0-15,0-4 0 0,3-1 0 0,0-3 0 16,-2 0 0-16,1-1 0 0,-4 0 0 0,-1 1 0 15,-6 0 0-15,-2 0 0 0,-3 2 0 0,-3 1 0 16,-4 1 0-16,-2 2 0 0,-2 1 0 0,-1 3 0 16,0 0 0-16,-1 0 0 0,-2 1 0 0,-4 5 0 15,-5 2 0-15,0 4 0 16,-3 4 0-16,-4 1 0 0,3 1 0 16,1 0 0-16,3 2 0 0,1 0 0 0,4 0 0 15,0-1 0-15,6 0 0 0,0 0 0 0,1-3 0 16,6 0 0-16,4-2 0 0,5-4 0 15,5-2 0-15,4-4-89 0,-5-3-169 0,-4-1-1621 0</inkml:trace>
          <inkml:trace contextRef="#ctx0" brushRef="#br0" timeOffset="679902.8058">6355 15828 1675 0,'0'0'381'0,"0"0"-87"15,0 0-71-15,0 0-73 0,0 0-33 0,0 0-22 16,0 0-13-16,0 0-4 0,0 0-1 15,0 0 5-15,0 0 0 0,0 0 5 0,0 0-12 16,0 0-7 0,-46 62-5-16,27-37-10 0,-1 1-8 0,-2 3-9 15,-2 0-6-15,-2 1-11 0,0-1 1 0,3-1 0 16,0-3-7-16,0-2 6 0,6-3-6 0,3-5-2 16,3-2-2-16,3-3-4 0,3-3-4 15,2-3-4-15,2-1-3 0,1-3-15 0,1 0-12 16,4 0-17-16,4-2-26 0,5-3-32 0,6-4-51 15,4-2-72-15,2-2-117 0,3-2-256 0,-8 4-125 16,-8 4-818-16</inkml:trace>
          <inkml:trace contextRef="#ctx0" brushRef="#br0" timeOffset="680288.7594">6558 15931 2151 0,'0'0'385'16,"0"0"-121"-16,0 0-74 0,0 0-44 0,0 0-32 15,0 0-25-15,90-47-18 0,-87 47-6 0,-3 0-3 16,0 0 1-16,-6 3-7 0,-2 3-8 0,-7 1-12 15,-5 3-13-15,-5 1-4 0,-4 2-3 0,-4 0 2 16,-3 1-3-16,-3 0-1 0,-1 0 3 16,0 1-4-16,0-2 6 0,2-1-3 0,4-1-5 15,2-2-2-15,3-2 1 0,7-1 1 0,2-3 1 16,7-2 0-16,3-1-6 0,6 0 2 0,3-4-2 16,1-3-2-16,7-2-2 0,3-2-3 0,5-2 2 15,1 2-3-15,3 0 2 0,0 2 1 16,3 1 2-16,-1 2 0 0,0 2 3 0,-2 3-3 15,1 1 0-15,-2 2 2 0,-1 4 1 0,0 1 3 16,-4 2-2-16,0 2 0 16,-4 1-2-16,1 2 1 0,0 1 4 0,-1 0 0 15,-1 2 0-15,-1 0-8 0,0 1-2 0,0 0 0 16,-3-2 0-16,2-1 0 0,0-1 0 0,-3-3 0 0,2-1 0 16,-2-3 0-16,1-1 0 0,-1-2 0 0,0-1 0 0,0-2 0 15,-2-1 0-15,0 0 0 0,2 0 0 0,0 0 0 16,1-4 0-16,3-1-36 0,1-2-22 0,1 2-28 15,1-2-49-15,2 0-84 0,-3 2-214 16,-2 1-1353-16</inkml:trace>
        </inkml:traceGroup>
      </inkml:traceGroup>
      <inkml:traceGroup>
        <inkml:annotationXML>
          <emma:emma xmlns:emma="http://www.w3.org/2003/04/emma" version="1.0">
            <emma:interpretation id="{3BF11A00-4DC0-4FF1-AEBC-5AA6AD0542DD}" emma:medium="tactile" emma:mode="ink">
              <msink:context xmlns:msink="http://schemas.microsoft.com/ink/2010/main" type="line" rotatedBoundingBox="15742,17103 24614,16679 24651,17436 15779,17860"/>
            </emma:interpretation>
          </emma:emma>
        </inkml:annotationXML>
        <inkml:traceGroup>
          <inkml:annotationXML>
            <emma:emma xmlns:emma="http://www.w3.org/2003/04/emma" version="1.0">
              <emma:interpretation id="{F76D5E55-B603-4022-BC3D-6F3858CAE41C}" emma:medium="tactile" emma:mode="ink">
                <msink:context xmlns:msink="http://schemas.microsoft.com/ink/2010/main" type="inkWord" rotatedBoundingBox="15745,17161 16885,17106 16905,17546 15766,17600"/>
              </emma:interpretation>
              <emma:one-of disjunction-type="recognition" id="oneOf73">
                <emma:interpretation id="interp145" emma:lang="" emma:confidence="1">
                  <emma:literal/>
                </emma:interpretation>
              </emma:one-of>
            </emma:emma>
          </inkml:annotationXML>
          <inkml:trace contextRef="#ctx0" brushRef="#br0" timeOffset="691369.1653">55 16892 2602 0,'0'0'134'0,"0"0"-9"0,0 0-25 16,0 0-20-16,0 0-1 0,0 0 9 0,0 0 3 16,93-92-4-16,-84 88-7 15,-3 2-13-15,-1 2-13 0,0 0-8 16,-4 6-7-16,1 2-2 0,-2 3 0 0,0 3 0 16,0 4-4-16,-3 0-2 0,-4 4-7 0,-1 2-7 15,-2 1-3-15,-2-1-4 0,0 0-4 0,1-4 1 16,-2-1 5-16,3-5 5 0,1-5 6 15,1 0-2-15,2-4-1 0,1-2-6 0,2-1-1 16,2-2 1-16,-1 0-1 0,2 0 1 0,0-3-5 16,0-4-9-16,3-3 0 0,2-2 0 0,2-1 0 15,3-3 0-15,0-1 0 0,4 1 0 16,1 0 0-16,2 2 0 0,3-1 0 0,-1 2 0 16,2 2 0-16,-2 3 0 0,0 1 0 0,2 0 0 15,-4 3 0-15,2 0 0 0,-1 2 0 0,-2 0 0 16,0 2 0-16,-1 0 0 0,0 0 0 15,-4 0 0-15,0 3 0 0,-3-1 0 0,-1 1 0 16,-3-1 0-16,0 0 0 0,-2 0 0 0,0 0 0 16,1 1 0-16,-2-2 0 0,2 2-16 0,1-1-29 15,1 1-29-15,0 0-32 0,2 0-30 0,3 1-38 16,1-1-30-16,-1 0-25 0,3-2-16 16,-1-1-17-16,1 0-20 0,1 0-63 0,1 0-106 15,0-1-3-15,0-2 73 0,1-2 130 0,-1 0 243 0,1 0 279 0,-2-2 169 0,-2 0 112 16,-1 0 8-16,-2-1-140 0,-1 1-115 0,-1 0-80 15,-1 0-53-15,-2 1-38 0,-1 0-27 0,-2 0-20 16,-1 1-16-16,0 1-7 0,-6 0-7 16,1 1-7-16,-5 1-8 0,-1 2-3 0,-6 0-3 15,-2 2-5-15,-5 3-31 0,-4 3 0 0,0 2 0 16,-2 1 0-16,-1 2 0 0,0 1 0 16,3 2 0-16,-1 1 0 0,2 2 0 0,2 0 0 15,6-1 0-15,2 1 0 0,5-3 0 0,2-2 0 16,5-3 0-16,3-4 0 0,2-2 0 0,3-2 0 15,5 0 0-15,7-3 0 0,2 0 0 16,5-3 0-16,7-3 0 0,2-2 0 0,-1-2 0 16,2-1 0-16,-2-1 0 0,-1 2 0 0,-2-1 0 15,-4 1 0-15,-3 1 0 0,-2 1 0 0,-6 0 0 16,-1 2 0-16,-6 0 0 0,0 3 0 16,-3 1 0-16,-2 2 0 0,0 0 0 0,0 0 0 15,0 0 0-15,0 0 0 0,0 3 0 0,-2 2 0 16,-3 2 0-16,3 3 0 0,-3 0 0 15,3 2 0-15,0 1 0 0,1 0 0 0,1 3 0 16,0-2 0-16,3 0 0 0,4-1 0 0,-2-2 0 16,3-1 0-16,2-4 0 0,-2 0 0 0,3-4 0 15,1-1 0-15,-2-1 0 0,3-2 0 0,1-4 0 16,-2-1 0-16,3-4 0 0,-2-1-16 0,2 0-48 16,1-1-34-16,-2-1-52 0,1 0-83 0,-3 4-167 15,-5 1-1113-15</inkml:trace>
          <inkml:trace contextRef="#ctx0" brushRef="#br0" timeOffset="691949.3292">1177 16633 2866 0,'0'0'216'16,"0"0"-84"-16,0 0-23 0,0 0-9 16,0 0-5-16,0 0-7 0,0 0-8 0,0 0-16 15,0 0 1-15,0 0-2 0,0 0-6 0,-91 62-6 16,67-37-10-16,0 1-4 0,-2 2-6 0,1-2-31 15,-3 3 0-15,2 0 0 0,-2 2 0 0,-1 0 0 16,4 1 0-16,-1 0 0 0,1-4 0 0,6-3 0 16,2-5 0-16,5-5 0 0,5-5 0 0,1-5 0 15,5-2 0-15,1-3 0 0,5-2 0 16,4-4-7-16,3-3-47 0,6-5-11 0,4 0-7 16,2-3-5-16,3-1 0 0,0 0 1 0,2-1 11 15,-1 1 11-15,-1 0 16 0,0 0 9 16,-2 2 12-16,-1 1 10 15,-2 0 8-15,-2 2 3 0,0 2 8 0,-5 0 8 16,0 3 12-16,-4 1 15 0,-2 0 6 0,-3 3 4 16,-2 0-3-16,-2 3-3 15,0 0-3-15,-2 1-4 0,-2 0-7 0,-2 3-6 16,-6 4-2-16,-3 1-4 0,-6 4 1 0,-2 1-5 16,-3 0-5-16,-1 3-2 0,-2-1-5 0,1 0-2 15,-3 0-7-15,2 0 0 0,-1 0 0 16,-1 0 0-16,4-2 0 0,2-2 0 0,1 0 0 15,5-4 0-15,2-2 0 0,5-2 0 0,4-2 0 16,2-1 0-16,3 0 0 0,1-3 0 16,1-2 0-16,5-3 0 0,2-1 0 0,3-3 0 15,2 0 0-15,4-1 0 0,1 2 0 0,-1 1 0 16,0 2 0-16,-2 3 0 0,1 1 0 16,-2 4 0-16,0 0 0 0,0 3 0 0,-4 4 0 15,2 1 0-15,-3 2 0 0,1 1 0 0,0 2 0 16,-1-1 0-16,-1-1 0 0,0 2 0 0,-1-3 0 15,2 1 0-15,-2-2 0 0,1-1 0 0,0 0 0 16,0-1 0-16,0-1 0 0,1-2 0 16,1-1-10-16,2-1-24 0,-2-2-14 0,2 0-10 15,-1 0-21-15,0-2-24 0,-2 0-39 0,0-1-67 16,-2 1-153-16,-1 1-1341 0</inkml:trace>
        </inkml:traceGroup>
        <inkml:traceGroup>
          <inkml:annotationXML>
            <emma:emma xmlns:emma="http://www.w3.org/2003/04/emma" version="1.0">
              <emma:interpretation id="{2C8FD095-1051-4123-BB85-2C9DA33B6083}" emma:medium="tactile" emma:mode="ink">
                <msink:context xmlns:msink="http://schemas.microsoft.com/ink/2010/main" type="inkWord" rotatedBoundingBox="17139,17036 20716,16865 20752,17622 17175,17793"/>
              </emma:interpretation>
              <emma:one-of disjunction-type="recognition" id="oneOf74">
                <emma:interpretation id="interp146" emma:lang="" emma:confidence="1">
                  <emma:literal/>
                </emma:interpretation>
              </emma:one-of>
            </emma:emma>
          </inkml:annotationXML>
          <inkml:trace contextRef="#ctx0" brushRef="#br0" timeOffset="701002.584">3325 16900 1506 0,'0'0'563'0,"0"0"-202"15,0 0-94-15,0 0-62 0,0 0-50 0,0 0-24 16,89-86-18 0,-76 74-15-16,0 1-14 0,-4 2-12 0,-1 1-11 15,-3 1-5-15,-2 1-3 0,-2 1-1 0,-1 2-5 0,0-1-9 16,-4 1-5-16,-5 2-9 0,-3 0-2 0,-4 1-7 16,-6 5-2-16,-2 2 1 0,-5 2 2 15,-2 1 2-15,-1 2-1 0,-2 1-2 0,3 1 0 16,0 1-4-16,2 0 0 0,3 1-2 0,3-1-9 15,3 1 0-15,3-1 0 0,4-2 0 0,4-2 0 16,4-2 0-16,3-3 0 0,2-2 0 0,2-2 0 16,7-2 0-16,2 0 0 0,6-2 0 15,4-5 0-15,3-2 0 0,6-3 0 0,0-1 0 16,3-1 0-16,0 0 0 0,-1-1 0 0,-4 2 0 16,-1 2 0-16,-4 1 0 0,-3 1 0 0,-4 1 0 15,-5 3 0-15,-2 2 0 0,-5 0 0 16,-1 3 0-16,-3 0 0 0,0 0 0 0,0 5 0 15,-3 3 0-15,-4 1 0 0,0 6 0 0,-2 0 0 16,-2 2 0-16,-1 2 0 0,0 1 0 0,-1 1 0 16,1-1 0-16,-1 3 0 0,3-3 0 15,1 1 0-15,1-3 0 0,2-2 0 0,3-3 0 16,-1-3 0-16,4-5 0 0,0-1 0 0,3-3 0 16,1-1 0-16,5-1-27 0,5-5-35 15,6-3-40-15,4-3-59 0,4-2-106 0,-6 1-235 16,-6 5-1271-16</inkml:trace>
          <inkml:trace contextRef="#ctx0" brushRef="#br0" timeOffset="701370.3697">3710 16763 3033 0,'0'0'215'0,"0"0"-69"0,0 0-37 16,0 0-30-16,0 0-14 0,0 0-11 0,0 0-5 15,0 0 3-15,0 0 1 0,0 0 2 0,0 0-6 16,0 0-3-16,0 0-9 0,-86 86-4 15,69-64-13-15,0 2-20 0,0 0 0 0,1 0 0 16,1-1 0-16,4-3 0 0,3-4 0 0,2-3 0 16,0-4 0-16,6-4 0 0,0-2 0 0,0-1 0 15,0-1 0-15,6-1 0 0,1 0 0 0,3-1 0 16,4-4 0-16,2-2 0 0,5-3 0 16,-1-2 0-16,2 0 0 0,2-1 0 0,-2 0 0 15,1 0 0-15,-2 1 0 0,2-1 0 0,-3 2 0 16,-2 1 0-16,1 1 0 0,-3 1 0 0,-1 0 0 15,-2 2 0-15,0 0 0 0,-1 1 0 0,-1 0 0 16,-2 0 0-16,0 3 0 0,-4 0 0 16,1 1 0-16,-4 0 0 0,0 1 0 0,0-1 0 0,-2 1 0 15,0 0 0 1,0 0 0-16,0 0 0 0,0 0 0 0,0-2 0 16,0 1-70-16,0 0-54 0,0 1-50 15,1-2-65-15,1-1-93 0,1 1-273 0,-1 0-1089 0</inkml:trace>
          <inkml:trace contextRef="#ctx0" brushRef="#br0" timeOffset="702026.0187">4227 16760 2649 0,'0'0'325'16,"0"0"-147"-16,0 0-49 0,0 0-25 0,0 0-6 0,0 0 0 0,0 0 1 16,0 0-14-16,0 0-9 0,-79 93-9 0,57-71-15 15,-1 3-7-15,-1 1-12 0,0 0-9 0,-1 4-7 16,-1-1-1-16,1 1-16 0,-1 2 0 15,1-4 0-15,1 1 0 0,2-5 0 0,2-4 0 16,7-7 0-16,3-2 0 0,2-5 0 0,6-4 0 16,0-1 0-16,2-1-23 0,2-4-35 0,6-4-32 15,3-5-40-15,7-4-48 0,3-3-79 16,5-5-124-16,-6 5-343 0,-7 6-935 0</inkml:trace>
          <inkml:trace contextRef="#ctx0" brushRef="#br0" timeOffset="701640.7617">4138 16619 2604 0,'0'0'229'16,"0"0"-71"-16,0 0-29 0,0 0-10 0,0 0-5 16,0 0 1-16,0 0-4 0,0 0-7 0,0 0-9 15,0 0-16-15,0 0-17 0,0 0-17 0,0 0-13 0,0 0-5 16,25-20-3-16,-44 37-1 0,0 4-2 15,-3 2-17-15,0 1-4 0,-1 2 0 0,2-1 0 16,-2 1 0-16,5-3 0 0,-2 0 0 0,5-3 0 16,-1 1 0-16,2-3 0 0,0 1 0 15,2-4 0-15,0 0 0 0,2-4 0 0,3-2 0 16,0-2 0-16,5-3 0 0,0-3 0 0,2-1 0 16,0 0 0-16,4 0-15 0,4-4-51 0,5-3-32 15,4-2-49-15,3-1-78 0,3-1-118 16,-5 2-250-16,-6 3-1086 0</inkml:trace>
          <inkml:trace contextRef="#ctx0" brushRef="#br0" timeOffset="702027.0187">4324 16668 2241 0,'0'0'517'0,"0"0"-195"16,0 0-101-16,0 0-61 0,0 0-39 0,0 0-24 16,0 0-8-16,0 0-8 0,0 0-9 15,0 0-12-15,0 0-16 0,0 0-9 0,0 0-7 16,19-59-21-16,-30 67-7 0,-2 2 0 0,3 0 0 16,-1 0 0-16,3-1 0 0,3 2 0 15,0-1-49-15,4 1-45 0,1-1-65 0,0 0-146 16,3-2-612-16,1-2-882 0</inkml:trace>
          <inkml:trace contextRef="#ctx0" brushRef="#br0" timeOffset="702593.2631">4310 16826 2586 0,'0'0'247'0,"0"0"-31"16,0 0-50-16,0 0-34 0,0 0-24 16,0 0-23-16,0 0-18 0,0 0-12 0,0 0-11 15,0 0-5-15,0 0-10 0,96-38-3 0,-64 27-7 16,2 0-4-16,-2-1 2 0,-1 0 1 0,-2 0 1 16,-4 1-3-16,-4 3 5 0,-5 1-2 0,-2 1 1 15,-6 1 0-15,-2 2-1 0,-4 1-2 16,-2 1 5-16,0 0 4 0,-7 1-10 0,-4 0-5 15,-5 1-11-15,-4 3 0 0,-5 3 0 0,-4 4 0 32,-1 0 0-32,-2 2 0 0,1 3 0 0,0-2 0 15,3 1 0-15,4 0 0 0,4 0 0 16,4 0 0-16,4 0 0 0,2-2 0 0,5 1 0 0,3-1 0 16,2 0 0-16,3-2 0 0,6-3 0 0,3-1 0 15,5-1 0-15,2-3 0 0,4-3 0 0,4 0 0 16,3-2 0-16,1-3 0 0,-1-2 0 15,0 0 0-15,-4 0 0 0,-2 0 0 0,-2-1 0 16,-2 2 0-16,-2 0 0 0,-6 0 0 0,-1 1 0 16,-3 1 0-16,-1 0 0 0,-1 0-70 0,0 0-30 15,-1 0-40-15,1 0-51 0,2-1-52 16,-1-1-77-16,-1 0-165 0,-2 1-240 0,-1 2-845 0</inkml:trace>
          <inkml:trace contextRef="#ctx0" brushRef="#br0" timeOffset="702953.2174">4824 16690 1845 0,'0'0'577'15,"0"0"-191"-15,0 0-125 0,0 0-70 16,0 0-51-16,0 0-27 0,0 0-23 0,0 0-17 16,0 0-12-16,0 0-6 0,0 0-3 0,0 0-1 15,0 0 4-15,0 0-14 0,3 15-8 16,-22 4-8-16,0 0-2 0,-1 1-10 0,-1-1-3 16,1-1-10-16,2-1 0 0,1-1 0 0,3-4 0 15,2-2 0-15,4-3 0 0,4-3 0 0,2-2 0 16,2-2 0-16,0 0 0 0,5-2 0 0,5-2 0 15,2-3 0-15,6-4 0 0,4 0 0 16,2-2 0-16,4 0 0 0,0 1 0 0,-1 0 0 16,-1 3 0-16,-4 0 0 0,-1 2 0 0,-3 3 0 15,-2 0 0-15,-1 3 0 0,-2 0 0 0,0 1 0 16,-2 1 0-16,0 4 0 0,-1 1 0 16,-3 1 0-16,0 1 0 0,-2 1 0 0,-1 0 0 15,-2 1 0-15,-2 1 0 0,0 0 0 0,-5 2 0 16,-1 0 0-16,-2-2 0 0,-2 2 0 15,1-1 0-15,-2-1 0 0,0-1 0 16,0-2 0-16,-1 0 0 0,2-2 0 0,2-2 0 0,-1 1 0 16,0-3 0-16,3 1 0 0,2 0 0 0,0-3 0 15,2 0 0-15,1 0 0 0,1 0-23 0,4-2-147 16,1-2-162-16,0 2-1524 0</inkml:trace>
          <inkml:trace contextRef="#ctx0" brushRef="#br0" timeOffset="699790.476">2679 16888 2565 0,'0'0'120'0,"0"0"-13"0,0 0-20 0,0 0-3 16,0 0 7-16,0 0 11 0,0 0 4 0,0 0-2 15,0 0-8-15,0 0-11 0,0 0-17 0,0 0-13 0,0 0-9 0,61-89-1 16,-70 83-9-16,-3 1-4 0,-3 2-5 0,0 1 1 0,-3 1-2 15,-3 1 0-15,-2 0-2 0,2 2-5 16,1 2-1-16,-2 1-1 0,2 2-2 0,3-1-6 16,1 2 0-16,3-2-6 0,2 3 1 0,0-1 4 15,4 0-8-15,2 2 4 0,0 1-6 0,2 1 0 16,-1 1 1-16,4 0 0 0,0 0 1 16,0 0-5-16,0 0 7 0,0 0-2 0,2 1-1 15,2-1 5-15,-3 0-4 0,0 0 0 0,1 0-1 16,-2-3-3-16,0 0 0 0,0 0-1 0,0-1 5 15,0 0 2-15,-3-2 0 0,-2 0 1 0,0-1-3 16,-3 0 1-16,-2-3 4 0,0-1 4 16,-4-2-1-16,3 0 6 0,-3 0-9 0,-1 0-5 15,0-2 0-15,1-2 0 0,0-1 0 0,2 1 0 16,0-1 0-16,2 0 0 0,-1 2 0 0,5-1 0 16,1 1 0-16,-1-1 0 0,6 2 0 15,-2 0 0-15,2-1 0 0,0 0 0 0,2 1 0 16,5-2 0-16,3 0-8 0,7 0-73 0,3-2-18 15,5-1-30-15,2-1-45 0,2 0-77 16,2-1-148-16,-8 1-408 0,-8 5-869 0</inkml:trace>
          <inkml:trace contextRef="#ctx0" brushRef="#br0" timeOffset="700355.3881">2579 16777 3121 0,'0'0'249'0,"0"0"-79"0,0 0-49 16,0 0-28-16,0 0-27 0,0 0-11 0,0 0-12 16,0 0-6-16,0 0 1 0,0 0 3 0,0 0 2 15,0 0-25-15,88-44-18 0,-47 44 0 0,0 2 0 16,3 0 0-16,-3 2 0 0,1-2 0 16,-4 3 0-16,0-2 0 0,-5 0 0 0,-2-1 0 15,-2 0 0-15,-4-1 0 0,-2-1 0 0,-1 0 0 16,-1 0 0-16,-4 0 0 0,-3 0 0 15,-1 0 0-15,-4-1 0 0,-2-1 0 0,-2 0 0 16,-1 0 0-16,-2 0 0 0,-2 1 0 0,0-2 0 16,0 1 0-16,0 0 0 0,0 1 0 15,0-1 0-15,0 0 0 0,0 2 0 0,-2 0 0 16,-2 0-62-16,-1 3-74 0,-2 3-70 0,1 0-145 16,0-2-1464-16</inkml:trace>
          <inkml:trace contextRef="#ctx0" brushRef="#br0" timeOffset="700067.7791">3016 16574 2785 0,'0'0'179'16,"0"0"-40"-16,0 0-30 0,0 0-16 0,0 0-2 15,88-86-1-15,-81 81-4 0,-4 4-8 0,-2 1-9 16,-1 1-9-16,-3 6-4 0,-5 3-1 16,-3 5-5-16,-5 4-2 0,-1 4-13 0,-4 3-7 15,-2 0-3-15,-1 4-6 0,-3 1-19 0,1 4 0 16,-3 1 0-16,-2 3 0 0,0 0 0 0,1 1 0 16,-1 1 0-16,0-2 0 0,2-1 0 15,4-4 0-15,2-3 0 0,3-4 0 0,6-4 0 16,2-3 0-16,3-5 0 0,3-3 0 0,1-4 0 15,4-4 0-15,1-2 0 0,1-2-47 0,6-2-32 16,4-6-37-16,6-3-67 16,1-4-106-16,1-1-251 0,-8 7-1213 0</inkml:trace>
          <inkml:trace contextRef="#ctx0" brushRef="#br0" timeOffset="698732.0333">1847 16838 1378 0,'0'0'327'0,"0"0"-59"0,0 0-45 0,0 0-34 16,0 0-27-16,0 0-15 0,0 0-16 0,0 0-12 16,0 0-7-16,87-53-8 0,-81 50-11 15,-5 1-5-15,0 1-6 0,0 0-7 0,-1 0-8 16,0 0-13-16,-1-1-12 0,-2 0-9 0,-3-1-7 16,-3 1-7-16,-3 0-3 0,0 2-2 0,-6-2 0 15,0 2 3-15,-4 0 1 0,1 0-1 0,-2 2 0 16,0 2-2-16,0 0 0 0,1 1-3 15,2 0-3-15,-1 1 2 0,-1 0-4 0,4 0 2 16,1 1-1-16,4-1-4 0,0 1 0 0,4-1 0 16,2 0 0-16,2-1-3 0,3 1-1 0,2-1-4 15,0 1 1-15,0-1 3 0,5 0-1 16,1 1 3-16,4-2-2 0,0 2 0 0,5-2 1 16,1 2 5-16,-1-2-7 0,4 1 1 0,-1 0 0 15,-3-1-7-15,0 2 10 0,-2-1-3 16,-2 1 2-16,-2 1-2 0,1 0 0 0,-4 1 3 15,1 1-4-15,-1 0 6 0,-2 0-5 0,0 0 0 16,-3-1 0-16,1 0 1 0,-1 0-3 0,-1-1 1 16,0 0 3-16,-3-1-6 0,1-2 6 0,-4 2-1 15,2-2 0-15,-2-1 1 0,-2 1 2 0,0-1 0 16,-4-2-1-16,1 1 2 0,-2-2 1 16,-2 0 2-16,-1 0 3 0,-1 0 0 0,-4-1 0 15,4-3 4-15,-2 1 2 0,2-1 1 0,1-1-1 16,-1-1-14-16,2 2-3 0,0-2 0 0,1 0 0 15,0 0 0-15,3 0 0 0,-1-1 0 16,3 1 0-16,1 1 0 0,1 1 0 0,1-1 0 16,1 2 0-16,2 0 0 0,1 1 0 0,1 0 0 15,1 1 0-15,0-1 0 0,3 0 0 16,5 0 0-16,6-1-55 0,5 1-38 0,5-1-35 16,3 1-58-16,4 0-101 0,-5 1-291 0,-8 0-1168 0</inkml:trace>
          <inkml:trace contextRef="#ctx0" brushRef="#br0" timeOffset="699183.6146">2230 16795 2935 0,'0'0'161'0,"0"0"-32"0,0 0-19 0,0 0-17 0,0 0-5 16,0 0-2-16,0 0-8 0,0 0-8 0,0 0-9 15,0 0-8-15,0 0-9 0,0 0-10 0,0 0-5 16,-98-53-3-16,77 53-3 0,2 7-4 15,-4 0-1-15,-1 2-8 0,-1 0 1 0,1 2 0 16,0 1-5-16,1 2-6 0,1-1 0 0,3 3 0 16,-1-1 0-16,4 0 0 0,2 2 0 0,4-2 0 15,2 0 0-15,2 1 0 0,5-2 0 16,1-2 0-16,1-1 0 0,4-4 0 0,3 0 0 16,2-4 0-16,2-2 0 0,2-1 0 0,5 0 0 15,-1-5 0-15,3-3 0 0,3 0 0 16,-2-2 0-16,1 1 0 0,0 0 0 15,-2 0 0-15,-3-1 0 0,-2 2 0 0,-2 0 0 16,-2 1 0-16,-3 2 0 16,-3 2 0-16,-3 0 0 0,1 1 0 0,-2 1 0 15,-2 1 0-15,0 0 0 0,0 0 0 16,0 5 0-16,0 1 0 0,-5 2 0 0,2 5 0 16,-3 0 0-16,-1 3 0 0,0 0 0 0,0-1 0 15,3 1 0-15,-2-2 0 0,1-1 0 16,2-1 0-16,1-1 0 0,-2-4 0 0,4-1 0 15,0-1 0-15,0-3 0 0,4 0 0 0,-1-1-24 16,7-1-44-16,3 0-30 0,4-5-68 0,-2 0-162 16,-3 1-1493-16</inkml:trace>
        </inkml:traceGroup>
        <inkml:traceGroup>
          <inkml:annotationXML>
            <emma:emma xmlns:emma="http://www.w3.org/2003/04/emma" version="1.0">
              <emma:interpretation id="{2CE3C08D-6CAF-4B7A-882C-D6DFFCB096DF}" emma:medium="tactile" emma:mode="ink">
                <msink:context xmlns:msink="http://schemas.microsoft.com/ink/2010/main" type="inkWord" rotatedBoundingBox="21015,16974 22030,16925 22049,17313 21033,17362"/>
              </emma:interpretation>
              <emma:one-of disjunction-type="recognition" id="oneOf75">
                <emma:interpretation id="interp147" emma:lang="" emma:confidence="1">
                  <emma:literal/>
                </emma:interpretation>
              </emma:one-of>
            </emma:emma>
          </inkml:annotationXML>
          <inkml:trace contextRef="#ctx0" brushRef="#br0" timeOffset="704598.2352">6084 16673 3004 0,'0'0'237'16,"0"0"-133"-16,0 0-30 0,0 0 10 0,0 0 9 15,0 0 3-15,0 0-7 0,0 0-9 0,0 0-15 16,0 0-10-16,0 0-10 0,0 0-7 15,0 0-7-15,0 0-31 0,-65-30 0 0,50 28 0 16,-1 2 0-16,-3 0 0 0,1 0 0 0,-3 2 0 16,1 1 0-16,-1 1 0 0,-2 1 0 0,1 1 0 15,1 2 0-15,1 1 0 0,0 1 0 0,2 0 0 16,2 2 0-16,1 1 0 0,3-1 0 16,2 2 0-16,2-1 0 0,3-1 0 0,2 1 0 15,2 0 0-15,1-2 0 0,5-1 0 0,6-1 0 16,3-1 0-16,5-4 0 0,2-1 0 0,5-2 0 15,1-1 0-15,1-2 0 0,2-2 0 0,0-2 0 16,-1-1 0-16,-2-1 0 0,0 0 0 0,-5-2 0 31,-2 0 0-31,-2 1 0 0,-5 0 0 0,-2-1 0 16,-4 0 0-16,-2-1 0 0,-2 1 0 0,-3 0 0 0,0-1 0 0,-4 1 0 16,-3 0 0-16,-2 2 0 0,-1 0 0 0,-1 0 0 15,-2 3 0-15,-1 0 0 0,-2 2 0 16,1 2 0-16,0 1 0 0,-1 0 0 0,0 0 0 15,-1 2 0-15,2 1 0 0,1 3 0 0,0 0 0 16,0 0 0-16,4 0 0 0,0 2 0 0,3-3 0 16,3 2 0-16,2-1 0 0,2-1 0 15,0 0 0-15,6-2-8 0,6-1-89 0,3-2-22 16,7 0-31-16,1-5-41 0,3-2-53 0,0 0-54 16,-2-2-89-16,0 0-156 0,0-2-71 15,-6 3 27-15,-8 2-270 0</inkml:trace>
          <inkml:trace contextRef="#ctx0" brushRef="#br0" timeOffset="704599.2352">6165 16599 671 0,'25'-22'1035'15,"-2"0"-456"-15,-2 3-165 0,-4 3-117 0,-3 2-76 16,-1 3-55-16,-4 0-37 0,1 1-27 0,-2 4-18 16,-1 0-14-16,-2 1-11 0,-2 2-2 15,-1 1-3-15,-1 2-10 0,-1 0-3 0,0 0-7 16,-3 5-5-16,-4 4-20 0,-3 2-9 0,-1 6 0 16,-6 2 0-16,-2 2 0 0,-1 2 0 0,0 1 0 15,-1 0 0-15,-2 1 0 0,2-1 0 0,0-1 0 16,2-1 0-16,0-1 0 0,2-2 0 15,4-2 0-15,1-4 0 0,3-2 0 0,2-2 0 16,0-3 0-16,1-1 0 0,4-1 0 0,-1-2 0 16,2-1 0-16,1-1 0 0,0 0 0 15,0 0 0-15,0 0 0 0,0 0 0 0,1 0 0 16,3-4 0-16,5 0 0 0,4-2-28 0,4-1-103 16,5 0-88-16,-4 1-280 0,-6 2-1332 0</inkml:trace>
          <inkml:trace contextRef="#ctx0" brushRef="#br0" timeOffset="703630.5676">5619 16720 2740 0,'0'0'197'0,"0"0"-66"16,0 0-17-16,0 0-7 0,0 0-6 0,0 0 0 15,0 0-7-15,0 0-9 0,0 0-8 0,0 0-11 0,0 0-10 16,0 0-13 0,0 0 1-16,-13-60-12 0,-8 64 0 0,-2 2-3 0,-4 1-5 15,1 3-2-15,-3 0-22 0,4 2 0 16,0 1 0-16,2 0 0 0,4 1 0 0,3-1 0 15,1-1 0-15,3 1 0 0,1 0 0 0,4 1 0 16,5-1 0-16,1-2 0 0,1 0 0 0,3-2 0 16,5-1 0-16,4-2 0 0,4-1 0 15,1-2 0-15,5-1 0 0,1-2 0 0,4 0 0 16,1-5 0-16,2 0 0 0,-1-1 0 0,0-1 0 16,-3-1 0-16,-1-1 0 0,-5 1 0 0,-1-2 0 15,-5 2 0-15,-1-1 0 0,-3-1 0 16,-2 0 0-16,-4 0 0 0,0 0 0 0,-3 1 0 15,-1-3 0-15,-1 2 0 0,-4 0 0 0,-2 2 0 16,-4-1 0-16,-1 2 0 0,-1 1 0 16,0 1 0-16,-3 4 0 0,-1-1 0 0,0 2 0 15,-4 0 0-15,1 3 0 0,0 3 0 0,1 1 0 16,0 0 0-16,1 3 0 0,2 0 0 0,4 0 0 16,1 1 0-16,4-1 0 0,4-2 0 0,3 0 0 0,5 0-43 0,6-3-77 15,7 0-43-15,7-3-82 0,6-2-149 0,-7 0-553 16,-7 0-773-16</inkml:trace>
        </inkml:traceGroup>
        <inkml:traceGroup>
          <inkml:annotationXML>
            <emma:emma xmlns:emma="http://www.w3.org/2003/04/emma" version="1.0">
              <emma:interpretation id="{7AAA9F58-C381-444C-B039-F19C6D61758C}" emma:medium="tactile" emma:mode="ink">
                <msink:context xmlns:msink="http://schemas.microsoft.com/ink/2010/main" type="inkWord" rotatedBoundingBox="22372,16838 24617,16731 24646,17345 22401,17452"/>
              </emma:interpretation>
              <emma:one-of disjunction-type="recognition" id="oneOf76">
                <emma:interpretation id="interp148" emma:lang="" emma:confidence="1">
                  <emma:literal/>
                </emma:interpretation>
              </emma:one-of>
            </emma:emma>
          </inkml:annotationXML>
          <inkml:trace contextRef="#ctx0" brushRef="#br0" timeOffset="704997.0463">7001 16605 2141 0,'0'0'326'0,"0"0"-114"0,0 0-40 0,0 0-12 16,0 0-15-16,0 0-16 0,88-53-19 0,-76 47-17 16,-3 1-7-16,-4 2-6 0,-3 1-4 0,-1 1-6 15,-1 0-6-15,-1 1-8 0,-5-2-11 0,-2 2-10 16,-3 0-10-16,-6 0-5 0,-3 2-1 15,-3 2 0-15,-3 2-7 0,-1 1-12 0,-3 1 0 16,0 0 0-16,0 2 0 0,4-1 0 0,-2 2 0 16,4-1 0-16,1 1 0 0,1 1 0 0,3 1 0 15,0-1 0-15,4 2 0 0,3-1 0 0,2 0 0 16,5-1 0-16,1-1 0 0,4-1 0 16,0-2 0-16,4 0 0 0,4-1 0 0,3 0 0 15,3-3 0-15,2-1 0 0,5-2 0 0,0-1 0 16,2 0 0-16,1 0 0 0,-2-3 0 15,-2 0 0-15,0-1 0 0,-3 0 0 0,-1-3 0 16,-1 1 0-16,-1-1 0 0,-2-3-74 0,0-1-31 16,3-2-64-16,0 1-75 0,1-4-89 15,-3 4-221-15,-4 4-1136 0</inkml:trace>
          <inkml:trace contextRef="#ctx0" brushRef="#br0" timeOffset="705702.1375">7092 16581 3039 0,'0'0'173'0,"0"0"-61"0,0 0-19 0,0 0-3 16,0 0-13-16,0 0-5 0,0 0-8 0,0 0-4 15,0 0-2-15,0 0-6 0,0 0-9 16,0 0-10-16,93 15-8 0,-68-22-4 0,1 0-4 16,-2-1 1-16,-2-1 0 0,-3-1 0 0,-2 2-6 15,-5 0-12-15,0 1 0 0,-6 2 0 0,-1 1 0 16,-5-1 0-16,0 2 0 0,0-2 0 0,-3 2 0 15,-4 0 0-15,-4 1 0 0,-1 1 0 16,-3 1 0-16,-5 1 0 0,-3 4 0 0,0 3 0 16,0 2 0-16,-1 2 0 0,2 1 0 0,4 1 0 15,3 1 0-15,1 2 0 0,1 0 0 0,5 2 0 16,0-2 0-16,3 1 0 0,2-1 0 16,3-1 0-16,0 0 0 0,6-2 0 0,1-4 0 15,2-1 0-15,1-2 0 0,4-2 0 0,1-1 0 16,1-3 0-16,0 0 0 0,4-1 0 15,-2 0 0-15,1-2 0 0,-2 0 0 0,-2-2 0 16,0 0 0-16,-2-1 0 0,-3 0 0 0,-1 0 0 16,-1 0 0-16,-1 1 0 0,0-2 0 0,-1 0 0 15,2 1 0-15,-1 1 0 0,3-1-113 16,-1 2-100-16,2 1-224 0,-6 0-1401 0</inkml:trace>
          <inkml:trace contextRef="#ctx0" brushRef="#br0" timeOffset="705686.5159">7117 16345 2834 0,'0'0'261'15,"0"0"-77"-15,0 0-43 0,0 0-28 0,0 0-19 16,0 0-11-16,0 0-12 0,0 0-16 0,0 0-9 16,0 0-6-16,0 0-5 0,0 0 5 0,0 0-1 15,0 0-2-15,-25 6-15 0,25 7-22 0,2 0 0 16,3 0 0-16,1-1 0 0,0-1 0 16,4 0 0-16,-1-3 0 0,0-1 0 0,1-1 0 15,3-2 0-15,0 0 0 0,-2-1 0 0,3-2 0 16,-1-1 0-16,1 0 0 0,-1 0 0 0,1 0 0 15,-2-3 0-15,-1 1-16 0,-3-1-31 16,-1 0-20-16,0 2-21 0,-4 0-37 0,1 0-64 16,-4 1-118-16,1 0-390 0,-1 0-1032 0</inkml:trace>
          <inkml:trace contextRef="#ctx0" brushRef="#br0" timeOffset="706542.4218">7719 16601 3055 0,'0'0'168'16,"0"0"-55"-16,0 0-25 0,0 0-2 0,0 0-7 15,0 0 1-15,91-60-11 0,-83 53-12 0,-1 1-3 16,-2 2-2-16,-3 1-2 0,-1-1-6 0,-1 2-6 16,0 1-7-16,-3-1-2 0,-2 1-27 15,-4 1-2-15,-4 0 0 0,-1 0 0 0,-3 4 0 16,-4 0 0-16,0 1 0 0,1 1 0 0,-1 0 0 16,4 1 0-16,0 0 0 0,3 0 0 15,0 1 0-15,3-1 0 0,1 2 0 0,2-1 0 16,3 1 0-16,-1-2 0 0,1 2 0 0,0 0 0 15,2 0 0-15,1 2 0 0,1 0 0 0,-2 2 0 16,2 0 0-16,1 0 0 0,0 2 0 16,0 1 0-16,0-3 0 0,1 2 0 0,3-2 0 15,-4-3 0-15,1 1 0 0,0-3 0 0,-1 0 0 16,0-3 0-16,-2 0 0 0,-2-1 0 16,0-2 0-16,-2-1 0 0,-3-1 0 0,-3 0 0 15,1-2 0-15,-3-3 0 0,-2-2 0 0,0-1 0 16,-3-2 0-16,2 1 0 0,0 0 0 0,1 0 0 15,-2 0 0-15,3 0 0 0,2 0 0 0,1 2 0 16,3 0 0-16,0 1 0 0,1 1 0 0,2 2 0 16,0-1 0-16,4 1 0 0,-1 3 0 15,3-2 0-15,0 2 0 0,0 0 0 0,0 0 0 16,5 0 0-16,3 0 0 0,7 0 0 0,5 0-79 16,6 0-75-16,3 0-74 0,-5-2-148 0,-7 0-1358 15</inkml:trace>
          <inkml:trace contextRef="#ctx0" brushRef="#br0" timeOffset="707356.2739">8009 16363 3248 0,'0'0'133'0,"0"0"-42"16,0 0-11-16,0 0-1 0,0 0-4 0,0 0-1 16,88-65-7-16,-85 63-5 0,-3 2-5 15,0 2-7-15,-2 4-9 0,-5 5-3 0,-3 5-38 16,-3 3 0-16,-3 4 0 0,-4 1 0 0,-2 3 0 15,-2-1 0-15,0 2 0 0,-4 1 0 0,0 0 0 16,-1 0 0-16,-1-1 0 0,1-1 0 16,4-3 0-16,2-4 0 0,3-3 0 0,4-6 0 15,6-3 0-15,4-3 0 0,3-3 0 0,0-2 0 16,3 0 0-16,0-2 0 0,4-5 0 0,3-1 0 16,4-5 0-16,3-3 0 0,4-1 0 0,8-1 0 15,0-1 0-15,4 1 0 0,1 1 0 0,1 0 0 16,2 1 0-16,-1 4 0 0,-2 2 0 15,-1 1 0-15,-1 4 0 0,-5 2 0 0,-1 2 0 16,-3 1 0-16,-3 1 0 0,-2 5 0 0,-4 0 0 16,0 2 0-16,-4 1 0 0,-3 2 0 0,1 0 0 15,-5 2 0-15,0 1 0 0,-4 1 0 0,-1 1 0 16,-7 2 0-16,1 0 0 0,-4 0 0 0,-4 0 0 0,3-1 0 16,-2 0 0-16,-1-3 0 0,4-3 0 0,2-2 0 0,2-3 0 15,1-3 0-15,3-3 0 0,0 0 0 0,2 0 0 16,3-8 0-16,2-3 0 0,6-2 0 15,3-3-3-15,7-3-168 0,3 1-103 0,-3 3-232 16,-5 6-1305-16</inkml:trace>
          <inkml:trace contextRef="#ctx0" brushRef="#br0" timeOffset="707371.8979">8631 16513 2872 0,'0'0'238'0,"0"0"-115"15,0 0-5-15,0 0 16 0,0 0 4 0,0 0-14 16,0 0-17-16,0 0-16 0,0 0-16 16,0 0-18-16,0 0-39 0,0 0-18 0,0 0 0 15,-8-50 0-15,-13 50 0 0,-3 0 0 0,-2 3 0 16,-2 2 0-16,0 1 0 0,-3 3 0 0,1 0 0 15,1 2 0-15,2 1 0 0,-1 1 0 16,5 2 0-16,1 1 0 0,4 1 0 0,3-1 0 16,3 1 0-16,3 0 0 0,4-1 0 0,3 0 0 15,2 0 0-15,1-2 0 0,6-1 0 16,4-3 0-16,0 0 0 0,6-3 0 0,4-3 0 16,3 0 0-16,5-2 0 0,1-2 0 0,2 0 0 15,0-3 0-15,1-2-95 0,-1 1-41 0,-2-1-35 16,-3-1-48-16,0-1-49 0,-3 1-63 0,-1-1-127 15,-8 1-243-15,-3 4-816 0</inkml:trace>
          <inkml:trace contextRef="#ctx0" brushRef="#br0" timeOffset="707357.2739">8520 16371 2668 0,'0'0'895'15,"0"0"-775"1,0 0-34-16,0 0 2 0,0 0-7 15,0 0-3-15,0 0-9 0,0 0-59 0,0 0-10 16,0 0 0-16,0 0 0 0,0 0 0 0,0 0 0 16,0 0 0-16,-57-16 0 0,52 20 0 0,5 2 0 15,-1 0 0-15,1 2 0 0,0 2-36 16,1 0-102-16,3 2-62 0,-1 1-112 0,-2-4-399 16,0-2-1053-16</inkml:trace>
          <inkml:trace contextRef="#ctx0" brushRef="#br0" timeOffset="707747.0026">8839 16629 1654 0,'0'0'768'0,"0"0"-330"15,0 0-158-15,0 0-80 0,0 0-46 0,0 0-35 16,0 0-19-16,0 0-15 0,0 0-8 0,0 0-9 16,0 0-6-16,84-89-9 0,-91 83-16 15,-1-1-37-15,-5 3 0 0,-4 0 0 0,-4 0 0 16,-3 4 0-16,-2-1 0 0,-3 1 0 0,0 1 0 15,2 3 0-15,-1 2 0 0,2 3 0 0,-1 0 0 16,4 3 0-16,1 1 0 0,0 1 0 16,6 2 0-16,0 0 0 0,5 0 0 0,0 1 0 15,7 0 0-15,0 0 0 0,4-2 0 0,1-2 0 16,6-2 0-16,7-3 0 0,4-3 0 16,3-2 0-16,5-1 0 0,1-2 0 0,2 0 0 15,0-3 0-15,0-2 0 0,-1-2 0 0,1-1 0 16,-2 0 0-16,-4-1 0 0,-3 1 0 0,-1-1 0 15,-3 1 0-15,-6 0 0 0,1 3 0 16,-6 0 0-16,-1 3 0 0,-3 0 0 0,-1 2 0 16,0 0 0-16,-6 0 0 0,-2 3 0 0,-1 3 0 15,-5 3 0-15,-3 3 0 0,-1 3 0 0,0 0 0 16,0 3 0-16,-1-1 0 0,3 2 0 0,1-1 0 16,2-1 0-16,2 0 0 0,3-3 0 0,1 0 0 15,7-2 0-15,0-4 0 0,6-1 0 16,4-3 0-16,5-1-63 0,5-3-69 0,1 0-64 15,0-2-130-15,-6-1-698 0,-2 0-745 0</inkml:trace>
        </inkml:traceGroup>
      </inkml:traceGroup>
      <inkml:traceGroup>
        <inkml:annotationXML>
          <emma:emma xmlns:emma="http://www.w3.org/2003/04/emma" version="1.0">
            <emma:interpretation id="{4B380FE2-84BF-4651-9787-0A1DDDE05E5F}" emma:medium="tactile" emma:mode="ink">
              <msink:context xmlns:msink="http://schemas.microsoft.com/ink/2010/main" type="line" rotatedBoundingBox="16557,17690 18655,17771 18637,18233 16539,18153"/>
            </emma:interpretation>
          </emma:emma>
        </inkml:annotationXML>
        <inkml:traceGroup>
          <inkml:annotationXML>
            <emma:emma xmlns:emma="http://www.w3.org/2003/04/emma" version="1.0">
              <emma:interpretation id="{932B4178-DFD3-45AD-BFBE-9D8ACA5944C9}" emma:medium="tactile" emma:mode="ink">
                <msink:context xmlns:msink="http://schemas.microsoft.com/ink/2010/main" type="inkWord" rotatedBoundingBox="16557,17690 18655,17771 18637,18233 16539,18153">
                  <msink:destinationLink direction="with" ref="{C4EC794D-EEA2-4659-B0CF-30036650BD19}"/>
                </msink:context>
              </emma:interpretation>
              <emma:one-of disjunction-type="recognition" id="oneOf77">
                <emma:interpretation id="interp149" emma:lang="" emma:confidence="0.5">
                  <emma:literal>he</emma:literal>
                </emma:interpretation>
                <emma:interpretation id="interp150" emma:lang="" emma:confidence="0">
                  <emma:literal>hic</emma:literal>
                </emma:interpretation>
                <emma:interpretation id="interp151" emma:lang="" emma:confidence="0">
                  <emma:literal>lie</emma:literal>
                </emma:interpretation>
                <emma:interpretation id="interp152" emma:lang="" emma:confidence="0">
                  <emma:literal>ho</emma:literal>
                </emma:interpretation>
                <emma:interpretation id="interp153" emma:lang="" emma:confidence="0">
                  <emma:literal>pic</emma:literal>
                </emma:interpretation>
              </emma:one-of>
            </emma:emma>
          </inkml:annotationXML>
          <inkml:trace contextRef="#ctx0" brushRef="#br0" timeOffset="715894.2564">1014 17281 2827 0,'0'0'216'15,"0"0"-48"-15,0 0-43 0,0 0-28 0,0 0-16 16,0 0-6-16,0 0-16 0,0 0-4 0,0 0-2 16,0 0-2-16,0 0 5 0,0 0-3 0,0 0-7 15,0 0-12-15,20 95-1 0,-37-68-6 16,0 1-1-16,-2 2-13 0,-2 1-13 0,2-2 0 15,-1 0 0-15,0-3 0 0,2-3 0 0,4-2 0 16,4-3 0-16,0-4 0 0,4-2 0 16,0-5 0-16,4-2 0 0,0-3 0 0,1-1 0 15,1-1 0-15,0 0 0 0,3-4 0 0,4-5 0 16,3-2-66-16,7-3-21 0,4-2-20 0,2-1-11 16,3-1-12-16,1 2-24 0,-3 1-26 15,-1 0-21-15,0 0-13 0,-1 1 10 0,-1 1 37 16,-3 2 58-16,1-1 62 0,-3 1 76 0,-1 1 72 15,-3 2 61-15,-1 0 41 0,-2 1 9 0,-3 2-18 16,-2 1-38-16,0 2-29 0,-3 2-29 0,-1 0-22 16,0 0-13-16,0 6-8 0,-5 1-3 0,0 2-6 15,-4 3 4-15,-2 3-4 0,-3 0-4 16,-2 2-5 0,-1 0-11-16,-3 1-17 0,1 1-9 0,-1-1 0 15,0-1 0-15,3-3 0 0,4-1 0 0,2-4 0 0,4-2-25 0,5-4-29 16,2-2-38-16,2-1-39 15,8-5-83-15,0 0-194 0,-2 0-1373 0</inkml:trace>
          <inkml:trace contextRef="#ctx0" brushRef="#br0" timeOffset="717277.818">1476 17502 2190 0,'0'0'173'0,"0"0"-30"0,0 0 5 16,0 0 20-16,0 0 5 0,0 0-6 0,92-32-26 15,-77 26-26-15,1 0-25 0,-1 1-13 0,-1 0-11 16,-4 1-9-16,0 0-6 0,-2 1-4 0,-4 1-2 15,1 0-1-15,-4 0 7 0,-1 1-15 0,-1-1-3 16,-5-1-4-16,-2 1-10 0,-5 0-1 0,1 0-4 16,-7 1-14-16,1 1 0 0,-5 0 0 15,-4 3 0-15,2 2 0 0,-4 2 0 0,3 2 0 16,-2 0 0-16,2 2 0 0,0 1 0 16,2 1 0-16,1 0 0 0,3 1 0 0,2 2 0 15,3 0 0-15,4 0 0 0,2-1 0 0,4 2 0 16,3-2 0-1,2 0 0-15,3 0 0 0,4-3 0 0,3-2 0 16,6-2 0-16,4-4 0 0,3-2 0 0,2-2 0 0,4-2 0 16,2-3 0-16,-1-2 0 0,0-1 0 15,-1 0 0-15,-1-3 0 0,-1 0 0 0,-1-1 0 16,0-1 0-16,-3-1 0 0,0 0 0 0,-3-1-37 16,-1 0-36-16,-4 0-25 0,-3-2-15 0,-1 0-31 15,-3 0-35-15,0-1-50 0,-6 0-104 16,1 5-234-16,-2 5-844 0</inkml:trace>
          <inkml:trace contextRef="#ctx0" brushRef="#br0" timeOffset="716458.8211">1410 17255 3345 0,'0'0'171'0,"0"0"-70"0,0 0-31 15,0 0-3-15,0 0-9 0,0 0 1 0,0 0-2 16,0 0-5-16,0 0-7 0,0 0-9 0,0 0-11 15,0 0-16-15,0 0-9 0,0 0-5 16,-76-4-18-16,76 11-30 0,1 2-41 0,5 3-67 16,3-1-155-16,-1-1-1041 0,-4-5-436 0</inkml:trace>
          <inkml:trace contextRef="#ctx0" brushRef="#br0" timeOffset="717278.818">1636 17255 1654 0,'0'0'588'0,"0"0"-213"0,0 0-124 0,0 0-69 15,0 0-42-15,0 0-26 0,0 0-19 0,0 0-15 16,0 0-7-16,0 0-10 0,0 0-2 0,0 0-2 16,0 0-3-16,-81 5-6 0,86 7-10 15,3 0-8-15,0-1-11 0,5 0-4 0,1-1-5 16,2-2-4-16,2-2 0 0,3-2 0 0,1-1-1 15,1-1-4-15,0 0-1 0,-1-1 0 0,0 0-4 16,-3-1-2-16,2 0 1 0,-4 1-5 0,-3-1 6 16,-1 2 0-16,-4 1 4 0,-1-1-6 15,-2 3 1-15,-3-1 4 0,0 2-2 0,0 2 5 16,-3 0 1-16,0 2-3 0,0 2-1 0,-6 1 6 16,-1 3-1-16,-2 0 2 0,-3 3 7 0,-1 0-2 15,-2 0 0-15,-4 1 2 0,3 0-5 16,-1-2-2-16,2-2-5 0,-1-2 2 0,2 0 0 15,0-3-5-15,4-2 0 0,2-2 0 0,2-3 0 16,3-3 0-16,0 0 0 0,3-1 0 0,0-2-31 16,4-3-29-16,4-3-44 0,3-3-51 15,5-3-92-15,-2 3-193 0,-2 3-1328 0</inkml:trace>
          <inkml:trace contextRef="#ctx0" brushRef="#br0" timeOffset="717812.3177">2014 17442 2968 0,'0'0'240'0,"0"0"-75"0,0 0-50 0,0 0-24 16,0 0-18-16,0 0-14 0,0 0-4 0,0 0-9 15,88-60-9-15,-87 61 1 0,-1 4-4 0,0 5 5 16,-3 1-5-16,-5 4 1 0,-4 2-12 16,1 2-7-16,-5 3-1 15,-3 0-9-15,2 0 0 0,-4 2-6 0,2-4 0 16,0 0 0-16,2-3 0 0,4-3 0 0,4-4 0 16,2-4 0-16,5-2 0 0,1-3 0 0,1-1 0 15,0 0 0-15,6-3 0 0,3-3 0 16,2-4 0-16,9-3 0 0,1-3 0 0,3-1 0 15,3 0 0-15,1 0 0 0,0 0 0 0,-2 3 0 16,-3 4 0-16,0 0 0 0,-3 3 0 16,-2 2 0-16,-2 1 0 0,0 3 0 0,-1 1 0 15,-1 0 0-15,-3 2 0 0,-1 3 0 0,-1 2 0 16,-1 0 0-16,0 2 0 0,-2 1 0 0,-3 1 0 16,1 0 0-16,-3 2 0 0,-1 0 0 0,-2 1 0 15,-4 0 0-15,-3 1 0 0,1 0 0 16,-4-1 0-16,-2 1 0 0,2-2 0 0,-2-1 0 15,-1-3 0-15,1 0 0 0,1-1 0 0,4-3 0 16,1-1 0-16,2-4 0 0,3 0 0 0,3 0 0 16,1-2 0-16,11-5-109 0,4-2-53 0,7-2-75 15,3 0-136-15,-4 2-498 0,-5 3-872 0</inkml:trace>
          <inkml:trace contextRef="#ctx0" brushRef="#br0" timeOffset="717293.4398">2050 17286 3228 0,'0'0'197'0,"0"0"-70"0,0 0-37 0,0 0-17 16,0 0-10-16,0 0-3 0,0 0-4 16,0 0-2-16,0 0-6 0,0 0-7 0,0 0-16 15,0 0-12-15,0 0-15 0,0 0-14 0,-67-26-16 16,70 33-35-16,4 2-50 0,3 1-103 0,-2-2-365 16,-1-2-1229-16</inkml:trace>
          <inkml:trace contextRef="#ctx0" brushRef="#br0" timeOffset="718196.2706">2727 17495 3233 0,'0'0'212'16,"0"0"-93"-16,0 0-20 0,0 0 1 0,0 0-14 16,0 0-7-16,0 0-6 0,0 0-10 15,0 0-32-15,0 0-31 0,0 0 0 0,0 0 0 16,0 0 0-16,-95-74 0 0,73 74 0 0,-2 0 0 0,1 0 0 0,-2 3 0 16,1 3 0-16,0-1 0 0,1 2 0 0,-1 2 0 15,1 1 0-15,0 1 0 0,2 1 0 0,3 0 0 16,-1 2 0-16,3 0 0 0,4 1 0 0,1-3 0 15,3 1 0-15,2-3 0 0,6-2 0 16,0-1 0-16,5-2 0 0,4-1 0 0,4-1 0 16,2-1 0-16,4-2 0 0,3 0 0 0,5-2 0 15,-1-2 0-15,4-1 0 0,-1-1 0 16,0-2 0-16,-2 0 0 0,1-2 0 0,-2 0 0 16,1 0 0-16,-4 0 0 0,-2 0 0 0,-4 2 0 15,-2-2 0-15,-4 3 0 0,0 0 0 0,-4 1 0 16,-4 3 0-16,-2 1 0 0,-1 1 0 15,0 1 0-15,0 0 0 0,0 0 0 0,0 0 0 16,-2 1 0-16,-4 3 0 0,-2 2 0 0,-1 2 0 16,-4 3 0-16,-1 2 0 0,1 1 0 15,-4 3 0-15,0 0 0 0,3 1 0 0,2 0 0 16,0-1 0-16,5-3 0 0,3 0 0 0,0-3 0 16,3-1 0-16,1-1 0 0,0 0 0 0,0-1 0 15,2 0 0-15,2-1 0 0,-1-1 0 0,4-1 0 16,-1 0 0-16,1-1 0 0,0 0 0 0,1-2 0 15,1 0 0-15,-1-1 0 0,1-1 0 16,2 0 0-16,-1 0 0 0,4-4 0 0,-3 1-61 16,2-1-164-16,-1 2-209 0,-6 0-1422 0</inkml:trace>
          <inkml:trace contextRef="#ctx0" brushRef="#br0" timeOffset="718555.5609">2932 17688 3808 0,'0'0'98'16,"0"0"-43"-16,0 0 2 0,0 0 6 0,0 0-49 16,0 0-14-16,0 0 0 0,0 0 0 0,0 0 0 15,0 0 0-15,0 0 0 0,-91 13 0 16,80-5-111-16,0-2-455 0,7-3-1338 0</inkml:trace>
        </inkml:traceGroup>
      </inkml:traceGroup>
    </inkml:traceGroup>
    <inkml:traceGroup>
      <inkml:annotationXML>
        <emma:emma xmlns:emma="http://www.w3.org/2003/04/emma" version="1.0">
          <emma:interpretation id="{1F87DC95-F42E-4FEB-AF4C-D29B79BB98B2}" emma:medium="tactile" emma:mode="ink">
            <msink:context xmlns:msink="http://schemas.microsoft.com/ink/2010/main" type="paragraph" rotatedBoundingBox="15360,18052 25641,17952 25650,18895 15370,189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F5C688-CFC9-4299-9D35-33371FE2867A}" emma:medium="tactile" emma:mode="ink">
              <msink:context xmlns:msink="http://schemas.microsoft.com/ink/2010/main" type="line" rotatedBoundingBox="15360,18052 25641,17952 25650,18895 15370,18995"/>
            </emma:interpretation>
          </emma:emma>
        </inkml:annotationXML>
        <inkml:traceGroup>
          <inkml:annotationXML>
            <emma:emma xmlns:emma="http://www.w3.org/2003/04/emma" version="1.0">
              <emma:interpretation id="{B1732E75-6BE6-479C-8A16-9111CFAB6993}" emma:medium="tactile" emma:mode="ink">
                <msink:context xmlns:msink="http://schemas.microsoft.com/ink/2010/main" type="inkWord" rotatedBoundingBox="15363,18282 17812,18258 17819,18971 15370,18995"/>
              </emma:interpretation>
              <emma:one-of disjunction-type="recognition" id="oneOf78">
                <emma:interpretation id="interp154" emma:lang="" emma:confidence="1">
                  <emma:literal/>
                </emma:interpretation>
              </emma:one-of>
            </emma:emma>
          </inkml:annotationXML>
          <inkml:trace contextRef="#ctx0" brushRef="#br0" timeOffset="909390.5116">70 18052 1598 0,'0'0'876'0,"0"0"-694"16,0 0-35-16,0 0-38 0,90-49-14 0,-73 41 3 15,-2 1-3-15,-3 1-12 0,-5 1-9 16,-3 2-3 0,-2 0-5-16,-2 1-7 0,-4 1-7 0,-5 0-14 15,-2 1-13-15,-6 0 0 0,-4 0-6 0,-3 3 0 16,-2 3 2-16,-5 0 3 0,0 2 2 0,0 0 4 16,1 1 3-16,1-1-5 0,6 1-2 0,3-2-2 15,3 1-7-15,4 0-2 0,2 0-4 0,4-1-2 16,3 0-4-16,1-1 3 0,3 1-3 0,0-1-4 15,5 1 2-15,0 0-4 0,2-1 3 16,1 1 0-16,2-1-1 0,0-1-2 0,2 1-3 16,1-2 0-16,0 0 3 0,1 0 1 0,-3 1 3 15,2 0-2-15,-3 0-3 0,0 1 4 0,-1-1-3 16,-1 1 4-16,-3 1-3 0,0-1-3 16,0-1 1-16,-4 2 1 0,0 0 6 0,-1-1-3 15,0 1-1-15,-4-1-2 0,-2 1 1 0,-3-2 2 16,-3 1 2-16,0 1 1 0,-2-1-5 15,-2 0 5-15,-2-2-1 0,0 0 6 0,-2-2 2 16,0 0-2-16,-1-2 8 0,-1 0-11 0,1 0-7 16,1-3 0-16,0-1 0 0,2-2 0 0,1 0 0 15,2-1 0-15,1 0 0 0,1 0 0 0,3-1 0 16,0 1 0-16,2 1 0 0,2-1 0 0,2 2 0 16,1 1 0-16,3 0 0 0,0 0 0 15,3 1 0-15,4-1 0 0,5-2 0 0,4 1 0 16,5 0-7-16,5 0-122 0,4 1-79 0,-7 2-149 15,-5 0-1449-15</inkml:trace>
          <inkml:trace contextRef="#ctx0" brushRef="#br0" timeOffset="909671.6959">383 17812 3316 0,'0'0'133'0,"0"0"-16"0,0 0-27 15,0 0-10-15,0 0-6 0,0 0-4 16,0 0-6-16,0 0-5 0,0 0-9 0,0 0-8 16,0 0-42-16,0 0 0 0,-71 89 0 0,47-55 0 15,0 3 0-15,-4 0 0 0,0 2 0 0,1 1 0 16,-2-1 0-16,4-1 0 0,2-2 0 0,1-5 0 16,6-4 0-16,2-7 0 0,2-5 0 0,5-3 0 15,2-5 0-15,2-3 0 0,3-2 0 16,0-2 0-16,5-4 0 0,7-6 0 0,4-4-45 15,5-4-58-15,5-3-55 0,4-1-74 0,2-1-144 16,-9 7-461-16,-6 4-875 0</inkml:trace>
          <inkml:trace contextRef="#ctx0" brushRef="#br0" timeOffset="910187.3923">484 17952 2938 0,'0'0'270'0,"0"0"-108"15,0 0-44-15,0 0-27 0,0 0-16 0,0 0-5 16,0 0 5-16,0 0 0 0,0 0 2 0,0 0-14 15,0 0-14-15,0 0-17 0,-104 105-32 16,73-80 0-16,1 3 0 0,-1 2 0 0,0 1 0 16,1 0 0-16,0-1 0 0,1-5 0 0,4-3 0 15,4-5 0-15,6-5 0 0,5-4 0 0,4-5 0 16,5-3 0-16,1-2 0 0,8-5 0 16,7-6 0-16,3-3 0 0,6-6 0 0,4-1 0 15,2-1 0-15,0 2 0 0,0-1 0 0,-2 4 0 16,-3 3 0-16,-3 2 0 0,-5 4 0 0,-2 4 0 15,0 3 0-15,-3 2 0 0,-2 1 0 16,0 3 0-16,0 2 0 0,0 3 0 0,-2 2 0 16,0 1 0-16,0 1 0 0,-1 2 0 0,1 2 0 15,-4 0 0-15,1-1 0 0,0 1 0 0,-1-2 0 16,1-2 0-16,0-3 0 0,-1-2 0 0,2-1 0 16,0-3 0-16,-2-1 0 0,1 0 0 15,-1-2 0-15,0 0 0 0,0-2-18 0,0-4-25 16,3-2-23-16,-1-3-33 0,2-3-31 0,-2-1-24 15,1 0-26-15,-2-2-10 0,1 0 2 0,0 0 9 16,-2 2 39-16,1-3 46 0,1 1 44 16,0 2 46-16,-1-1 52 0,1 2 45 0,0 3 47 15,-3 1 31-15,2 2-1 0,-4 4-13 0,0 1-19 0,-1 1-19 0,0 2-24 16,0 0-18-16,0 0-19 0,-2 6-13 16,-5 1 3-1,-2 3-3-15,-4 3 1 0,-1 3-3 0,-2 3-6 16,-1 0-32-16,-1 2-5 0,-1-2 0 0,1 2 0 0,0 0 0 15,1 0 0-15,2-2 0 0,0 0 0 0,4-2 0 16,1-4 0-16,1-2 0 0,4-2 0 0,1-2 0 16,1-2-22-16,3-1-81 0,3-1-70 15,3-1-168-15,-3-1-1482 0</inkml:trace>
          <inkml:trace contextRef="#ctx0" brushRef="#br0" timeOffset="910730.202">1032 18084 1811 0,'0'0'275'0,"0"0"-61"0,0 0-32 16,0 0-20-16,0 0-1 0,0 0-5 0,0 0-13 15,90-56-11-15,-77 47-6 0,-1 1-13 0,-3 1-16 16,-1 0-16-16,-4 1-13 0,-1 2-9 0,-2 1-3 16,-1 1-4-16,-3 1-12 15,-4 1-6-15,-4 0-6 0,-3 0-6 16,-5 4 0-16,-5 3-3 0,-4 2-2 0,-2 3-3 16,-2-1-3-16,2 4-11 0,-1 2 0 0,2 0 0 15,3 1 0-15,-1 1 0 0,4 2 0 16,4 0 0-16,0 2 0 0,2 2 0 0,3-2 0 15,4 0 0-15,2-1 0 0,2-4 0 0,6-2 0 16,0-4 0-16,7-3 0 0,4-2 0 0,2-3 0 16,5-1 0-16,2-3 0 0,3-1 0 0,2-5 0 15,3-3 0-15,3-2 0 0,-2-3 0 16,1-1 0-16,-3-2 0 0,1-2 0 0,-4 1-29 16,0-3-60-16,-3 0-28 0,-4-1-74 0,-1 2-142 15,-5 3-538-15,-5 7-881 0</inkml:trace>
          <inkml:trace contextRef="#ctx0" brushRef="#br0" timeOffset="911027.0274">1010 17795 3237 0,'0'0'146'0,"0"0"-46"16,0 0-45-16,0 0-17 0,0 0 3 0,0 0 16 16,0 0 16-16,0 0 10 0,0 0-4 0,0 0-8 15,0 0-17-15,0 0-18 0,18 102-11 0,-3-88-25 16,1 0 0-16,5-4 0 0,2 1 0 15,0-4 0-15,1-2 0 0,2-3 0 0,-1 0 0 16,-1-1 0-16,1-1 0 0,1 0 0 0,-5 0 0 16,-1-3 0-16,0 1 0 0,-5 0 0 15,-5 0 0-15,-1 0-35 0,-2 1-17 0,-1-1-16 16,0 1-30-16,-3 0-36 0,0 0-59 0,-1 1-91 16,-1 0-219-16,-1 2-381 0,0-1-745 0</inkml:trace>
          <inkml:trace contextRef="#ctx0" brushRef="#br0" timeOffset="911535.6027">1453 18069 2176 0,'0'0'271'0,"0"0"-73"15,0 0-27-15,0 0-6 0,0 0-2 16,0 0-6-16,0 0-10 0,0 0-17 0,0 0-13 16,0 0-10-16,0 0-25 0,0 0-14 0,0 0-17 15,0 0-10-15,56-45-13 0,-65 41-5 0,-6 2-23 16,-1 2 0-16,-6 0 0 0,-1 4 0 0,-3 3 0 15,-3 2 0-15,-2 2 0 0,0 2 0 16,1 2 0-16,1 1 0 0,3 1 0 0,1 2 0 16,4 0 0-16,2-1 0 0,4 1 0 0,5-2 0 15,2-1 0-15,4-1 0 0,3-2 0 0,1 0 0 16,7-4 0-16,2-2 0 0,5-3 0 0,6-3 0 16,4-1 0-16,5-7 0 0,4-4 0 15,-1-3 0-15,2 0 0 0,-3-2 0 0,-4 1 0 16,-1 2 0-16,-7-1 0 0,-5 4 0 0,-4 3 0 15,-4 1 0-15,-3 2 0 0,-3 1 0 0,-2 1 0 16,-2 1 0-16,-6 1 0 0,0 0 0 16,0 3 0-16,-1 3 0 0,1-1 0 0,2 1 0 15,2-1 0-15,3 0 0 0,3-1 0 0,0-1 0 16,0-1 0-16,7-1 0 0,3-1 0 16,4 0 0-16,3-2 0 0,4-4 0 0,2-1 0 15,0 0 0-15,1 2 0 0,-1-2-2 0,-2 1 4 16,-4 1-2-16,0 2 0 0,-2 1 0 0,-2 1 0 15,-4 1 0-15,-4 0 0 0,-3 4 0 0,-2 4 0 16,-6 3 0 0,-3 4 0-16,-6 2 0 0,-1 3 0 0,-3 1 0 15,-2 3 0-15,-2 0 0 0,-3 2 0 16,1 0 0-16,-2 4 0 0,0-1 0 0,-2 0 0 0,5-3 0 0,1-5 0 16,1-6 0-16,6-2 0 0,1-5 0 0,6-3 0 15,0-3 0-15,5-2 0 0,1-1 0 0,3-7 0 16,0-2 0-16,3-8 0 0,10-4 0 0,3-5-3 15,6-4-75-15,3-2-62 0,6-2-119 0,-7 10-328 16,-6 7-1218-16</inkml:trace>
          <inkml:trace contextRef="#ctx0" brushRef="#br0" timeOffset="912218.7072">1814 17998 3273 0,'0'0'150'0,"0"0"-55"16,0 0-6-16,0 0 7 0,0 0 0 0,0 0-4 16,0 0-10-16,0 0-16 0,0 0-13 0,0 0-50 15,0 0-3-15,0 0 0 0,0 0 0 0,0 0 0 16,-76 95 0-16,50-68 0 0,-3 1 0 0,-2 2 0 16,1 0 0-16,1-2 0 0,2 1 0 15,3-6 0-15,3-3 0 0,5-6 0 0,4-4 0 16,6-4 0-16,3-5 0 15,3-1 0-15,6-5 0 0,5-6 0 0,8-4 0 0,4-5 0 16,3-2 0-16,5-3 0 0,4 2 0 16,-4 1 0-16,-2 3 0 0,-5 3 0 0,-6 4 0 15,-3 3 0-15,-2 2 0 0,-5 3 0 0,-2 1 0 16,1 3 0-16,-4 0 0 0,2 5 0 16,-2 2 0-16,3 2 0 0,-2 3 0 0,1 1 0 15,2 2 0-15,-1-1 0 0,1 0 0 0,1-1 0 16,0 0 0-16,1-2 0 0,0-1 0 0,4-1 0 15,-1-3 0-15,0-1 0 0,2-2 0 0,-3-3 0 16,0 0 0-16,-1 0 0 0,-2-3 0 16,1-2 0-16,-2-2-19 0,0-2-63 0,2-1-37 15,1-3-44-15,-2-2-33 0,2 0-34 0,-2-1-32 16,1-2-52-16,-2 1-29 0,1-1 36 0,-1 0 77 16,1 1 128-16,-1 1 151 0,1 0 130 0,-1 2 95 15,0 3 47-15,-2 2-4 0,-2 2-56 16,-1 3-61-16,2 3-41 0,-4-1-34 0,0 2-29 15,0 0-14-15,0 3-8 0,-5 4-18 0,-3 3-8 16,-2 4-6-16,-4 4-9 0,-4 4 0 0,-2 1-15 16,-2 0-18-16,-1 1 0 0,1 0 0 15,-2-1 0-15,3-2 0 0,4 0 0 0,1-4-18 16,6-2-110-16,4-6-172 0,4-3-1549 0</inkml:trace>
          <inkml:trace contextRef="#ctx0" brushRef="#br0" timeOffset="911832.4006">1775 17920 3336 0,'0'0'185'15,"0"0"-70"-15,0 0-27 0,0 0-13 0,0 0-6 16,0 0-3-16,0 0-6 0,0 0-9 0,0 0-13 15,0 0-26-15,0 0-12 0,0 0 0 16,0 0-7-16,0 0-50 0,-40 9-46 0,41-1-95 16,3-2-195-16,-2 0-1412 0</inkml:trace>
        </inkml:traceGroup>
        <inkml:traceGroup>
          <inkml:annotationXML>
            <emma:emma xmlns:emma="http://www.w3.org/2003/04/emma" version="1.0">
              <emma:interpretation id="{B939AF70-9028-4834-9C33-1217461A3E8F}" emma:medium="tactile" emma:mode="ink">
                <msink:context xmlns:msink="http://schemas.microsoft.com/ink/2010/main" type="inkWord" rotatedBoundingBox="18047,18299 20590,18275 20594,18706 18051,18731"/>
              </emma:interpretation>
              <emma:one-of disjunction-type="recognition" id="oneOf79">
                <emma:interpretation id="interp155" emma:lang="" emma:confidence="1">
                  <emma:literal/>
                </emma:interpretation>
              </emma:one-of>
            </emma:emma>
          </inkml:annotationXML>
          <inkml:trace contextRef="#ctx0" brushRef="#br0" timeOffset="918144.4981">4641 17979 2322 0,'0'0'275'15,"0"0"-88"-15,0 0-34 0,0 0 0 0,0 0-13 0,0 0-8 0,0 0-16 16,0 0-9-16,0 0-16 16,0 0-4-16,0 0-14 0,0 0-16 0,0 0-5 15,0 0-11-15,72-54-5 0,-81 54-7 0,-3 0-7 0,-4 0-7 16,-1 1-8-16,-2 4-7 0,-1-1 0 0,0 3 0 16,1-1 0-16,0 2 0 0,2-2 0 0,2 3 0 15,2-1 0-15,3 0 0 0,0 0 0 0,4-1 0 16,1 0 0-16,1 0 0 0,3 0 0 15,1 0 0-15,0-2 0 0,4 3 0 0,0-1 0 16,3-1 0-16,1-1 0 0,2 0 0 0,0 0 0 16,0-1 0-16,0 1 0 0,1-1 0 0,-2 0 0 15,0 1 0-15,0-1 0 0,-1 1 0 16,-1-2 0-16,-1 1 0 0,-1 0 0 0,0 1 0 16,-3-2 0-16,0 1 0 0,-1-1 0 0,0 1 0 15,-1-1 0-15,0 0 0 0,-1-1 0 16,-3 1 0-16,-2 0 0 0,-2-2 0 0,-1 0 0 15,-3-1 0-15,-2 1 0 0,0-1 0 0,-2 0 0 16,1 0 0-16,-3 0 0 0,2 0 0 0,-1 0 0 16,-2-1 0-16,2 0 0 0,1 0 0 15,1-1 0-15,0 0 0 0,3 0 0 0,1 1 0 16,2 0 0-16,1-1 0 0,1 1 0 0,1 1 0 16,3 0 0-16,1 0 0 0,1 0 0 15,1 0 0-15,0-2 0 0,3 0 0 0,5 0 0 16,4-1 0-16,3 0-96 0,5-1-47 0,2 0-52 15,1-1-102-15,-4 3-355 0,-7 0-1091 0</inkml:trace>
          <inkml:trace contextRef="#ctx0" brushRef="#br0" timeOffset="918548.2869">4610 18068 2639 0,'0'0'453'0,"0"0"-283"16,0 0-65-16,0 0-22 0,0 0-8 0,0 0-4 15,0 0 0-15,0 0-6 0,0 0-5 16,0 0-5-16,0 0-16 0,0 0-8 0,0 0-14 15,0 0-3-15,103-12-5 0,-83 8 0 0,2 0-5 16,-2 0-6-16,-2-1 9 0,2 0-5 0,-2 0 5 16,-3-1 2-16,-2 1-9 0,-3 0 3 15,-3 1 2-15,-2 0 7 0,-4 1 2 0,1 0 1 16,-2 0-2-16,0 0-7 0,-2-2 6 0,-2 2 3 16,-2 0-8-16,-1 1-7 0,-4 1 0 0,-2 1 0 15,-5 0 0-15,-1 4 0 0,0 1 0 16,-4 2 0-16,2 0 0 0,0 2 0 0,2-1 0 15,1 2 0-15,3-1 0 0,1 2 0 0,3 1 0 16,1 1 0-16,2 1 0 0,3 0 0 16,2 1 0-16,1-1 0 0,2-1 0 0,2 0 0 15,4 0 0-15,4-1 0 0,-2-3 0 0,5 0 0 16,-1-2 0-16,1-2 0 0,3-2 0 0,-1-1 0 16,2-2 0-1,0 0 0-15,-1-1 0 0,1-2 0 0,-3-2 0 16,0 0 0-16,-3-1 0 0,0 1 0 0,-4 0 0 0,1 0 0 0,-2-1 0 15,-1 0 0-15,-3 0 0 0,1 1 0 16,0-2 0-16,-2 1-23 0,3 2-96 0,-1-2-86 16,0 2-157-16,-1 1-1452 0</inkml:trace>
          <inkml:trace contextRef="#ctx0" brushRef="#br0" timeOffset="914595.3684">2496 18045 0 0,'0'0'180'0,"0"0"-83"0,0 0-43 0,0 0-16 16,0 0-1-16,0 0 13 0,0 0 13 0,0 0 13 15,0 0 8-15,0 0-3 0,0 0-2 16,0 0 9-16,-6-19 11 0,6 17 7 0,0 1 1 16,0 0-16-16,0 1-18 0,0-1-17 0,0 0-10 15,0 1-5-15,0-1-2 0,0 1-2 0,0 0 4 16,0 0 11-16,0 0 11 0,0 0 11 15,0 0 12-15,0 0 16 0,0 0 12 0,0 0 8 16,1-1-5-16,0 1-15 0,1-2-17 0,-1 0-3 16,0-1-7-16,0 1 0 0,1-3-1 0,2 1-4 15,0-1 2-15,1 1-2 0,-2 0-3 16,2 2-9-16,-3-1-3 0,1 2-2 0,-2 0 0 16,-1 1-5-16,0 0-3 0,0 0-9 0,-1 2-7 15,-3 2 3-15,1 2-5 0,-2 1-1 0,-2 3-4 16,-2-1-7-16,-1 2-1 0,-3 0-2 15,-1 2 2-15,-1 1-3 0,1 0-2 0,-1 0-5 16,2-1-1-16,-1 0 1 0,1-1 4 0,3-3-2 16,2-2-1-16,1-2 1 0,1-2-3 0,5-1 7 15,0-1-4-15,1-1-3 0,0 0-1 0,0-1-2 16,0-2 5-16,2-1-2 0,2-2 2 16,0-1-5-16,2-1-3 0,1-1 6 0,1-1-3 15,1 2 1-15,-1-1-1 0,4 0 0 0,-2 0-3 16,-1 2 5-16,3 1-2 0,-3 2-2 0,0 0 3 15,-1 0-1-15,0 2 4 0,0 1-2 16,-1 1 0-16,-1 0-3 0,0 0 0 0,-2 2 7 16,3 4-4-16,-1-1 7 0,1 3-3 0,0 0-4 15,1 0 3-15,-1 2 2 0,1 0-3 16,0 0-2-16,0 0 1 0,1 0-8 0,-1-2 4 16,1 0 7-16,3-1-3 0,-3-1 2 0,0-1-3 15,2 0 5-15,-2 0-6 0,-2-1 6 0,0-2-5 16,-3 1-12-16,1-1 9 0,-4-2-2 0,1 0 4 15,-2 0 2-15,2 0 3 0,-2 0-5 16,0 0 2-16,0 0 12 0,0-1-11 0,0-3 0 16,0 0-10-16,-2-2-11 0,0 0-7 0,2-1-14 15,0 0-12-15,0-1-34 0,0 0-23 0,0 0-31 16,0-1-43-16,0 1-48 0,2-1-83 0,2 3-88 16,-1-2-108-16,2 1-35 0,-2 0 104 15,3 0 119-15,-1 0 153 0,-2 1 122 0,4-1 27 16,-3 1 39-16,-1 1 73 0,2-1 127 0,-2 1 100 15,0-1 58-15,2 0 7 0,0 0-82 0,-2 0-73 16,2 0-47-16,-1 0-30 0,2 1-18 16,0-1-11-16,0 0-9 0,-1 1-9 0,1-1-11 15,1 0-12-15,-1 1-7 0,-2 2-5 0,1-1-7 16,-3 2 0-16,-2 1-9 0,0 1-5 16,0 0-6-16,0 0-8 0,-1 1 0 0,-2 3-6 15,-4 3 1-15,-4 1-8 0,0 4 0 0,-3 0 3 16,-1 3-11-16,-2 1 9 0,0 2-5 0,0-1-1 15,1 2-5-15,1-1 0 0,0 1-2 0,2-2-12 16,0 0 9-16,3-4-13 0,0 0 5 0,5-1 2 16,1-4-7-16,1-3-5 0,3-2-15 0,0-3-11 15,0 0-14-15,7-1-14 0,2-5-35 16,6-4-58-16,2-5-108 0,-1 4-313 0,-4 3-1142 16</inkml:trace>
          <inkml:trace contextRef="#ctx0" brushRef="#br0" timeOffset="915780.8378">2903 17919 2337 0,'0'0'735'0,"0"0"-616"15,0 0-33-15,0 0-8 0,0 0-2 0,0 0 10 16,0 0 5-16,0 0-8 0,0 0-14 0,0 0-16 16,0 0-14-16,0 0-9 0,0 0-10 15,-70-4-4-15,70 11-10 0,3 2-5 0,3-1 3 16,5 2-4-16,0-2 6 0,4-1-3 0,2-1-2 15,3-2 2-15,2-2-2 0,-1-1 5 0,2-1-2 16,-3 0-2-16,2 0-3 0,-2-1 0 0,-2-3-1 16,-1 0 1-16,0-2 4 0,-2 1 2 0,-3-1 4 15,-2-1 2-15,-2 1 0 0,-4 0-2 16,-1 1 5-16,0 0 5 0,-3 0 3 0,0 2 7 16,-6 0-16-16,-1 1-13 0,-1 1 0 0,-5 1 0 15,-1 0 0-15,-3 3 0 0,0 4 0 0,-4 2 0 16,2 2 0-16,-3 2 0 0,1 2 0 15,-2 2 0-15,4 1 0 0,-3 1 0 0,1 2 0 16,-1 1 0-16,1 1 0 16,1 1 0-16,-2 1 0 0,0-1 0 0,1 0 0 15,3-5 0-15,3-2 0 0,2-4 0 0,5-5 0 0,1-3 0 16,5 0 0-16,-1-3 0 0,1 0 0 0,2-2 0 16,0 0 0-16,0-2 0 0,3-5 0 15,0 0 0-15,3-4 0 0,1-3 0 0,2-2 0 16,1 1 0-16,3-2 0 0,0 4 0 0,-3 0 0 15,3 1 0-15,-2 2 0 0,-2 0 0 0,2 3 0 16,-2 0 0-16,0 2 0 0,0 2 0 16,3 2 0-16,2-1 0 0,-2 2 0 0,3 0 0 15,2 3 0-15,1 0 0 0,-2 2 0 0,0 1 0 16,0-1 0-16,-1 1 0 0,0 0 0 0,-1 1 0 16,-3-1 0-16,1 1 0 0,-3-1 0 0,-2-2 0 15,1 2 0-15,-1-2 0 0,-2-1 0 16,-1-1 0-16,-2 0 0 0,-1-1 0 0,0 0 0 15,-1 0 0-15,0-1 0 0,0 0 0 0,-1 0 0 16,-2 0 0-16,-1-1 0 0,-2-1 0 0,-1-2 0 16,0-1-12-16,-1 0-54 0,0 0-16 0,0 0-26 15,1-1-24-15,-1 0-34 0,-1 0-49 16,-3 0-47-16,2 1-121 0,-3 0-104 0,2 0-66 16,-2 0 48-16,1 0 167 0,1 1 198 0,-2-1 271 15,3 0 190-15,0 1 118 0,-2 0 43 16,4-2-67-16,0 2-95 0,0 0-82 15,2 1-55-15,2-1-37 0,0 1-23 0,3 0-21 16,0 1-12-16,1 0-11 0,0 2-19 0,0 0-9 16,1 0-6-16,2 0-6 0,5 0 0 0,3 0-2 15,3 0-3-15,2 2-5 0,3 0-1 0,3 0-10 16,0 0-18-16,1 2 0 0,-2-2 0 16,-4 2 0-16,-1-1 0 0,-2 1 0 0,-4-1 0 15,2 0 0-15,-3 1 0 0,-1-1 0 0,-1-1 0 16,-2 0 0-16,-2-1-3 0,2 0-30 0,-3 0-11 15,0-1-23-15,1 0-15 0,0 0-21 16,-2-2-16-16,3-1-12 0,-1-1-5 0,2-1 15 16,-2 0 16-16,3 0 34 0,0-1 32 0,-1 0 22 15,1-1 29-15,1 0 21 0,1-1 22 0,0 0 18 16,-1 1 14-16,1-2 3 0,-1 1-3 16,-1 1-3-16,-3 1-11 0,2 2-2 0,-3 1-3 15,0 0 0-15,0 3-8 0,-2 0-7 0,0 0-8 16,-3 0-10-16,-1 0 0 0,-2 4-10 0,-4 2-8 15,-2 5-17-15,-1 1 0 0,0 2 0 0,-1 0 0 16,0 2 0-16,2 0 0 0,2-1 0 0,2 1 0 16,1 1 0-16,5 0 0 0,0-1 0 15,2-2 0-15,3-3 0 0,5-2 0 0,4-2 0 16,2-4 0-16,0-1 0 0,4-2 0 0,0 0 0 16,2-5 0-16,0-1 0 0,1-2 0 15,1-2 0-15,0 0 0 0,-4 0 0 0,2-2 0 16,-3 0 0-16,-3-1 0 0,-2-2 0 0,-2 2 0 15,-2-2 0-15,-5 1 0 0,0 1 0 0,-3 0 0 16,-1 2 0-16,-4 0 0 0,-3 0 0 16,0 3 0-16,-4 0 0 0,0 2 0 0,-2 1 0 15,-1 2 0-15,-1 2 0 0,-1 1 0 0,-1 0 0 16,0 4 0-16,-1 4 0 0,2 0 0 0,0 2 0 16,-1 2 0-16,3 0 0 0,1 0 0 15,0-1 0-15,2 0 0 0,2 0 0 0,3-3 0 16,1 0 0-16,5-2 0 0,1 1 0 0,1-2 0 15,6 1-21-15,5-2-145 0,-2-1-133 0,-3 0-1311 16</inkml:trace>
          <inkml:trace contextRef="#ctx0" brushRef="#br0" timeOffset="917418.1551">3503 17990 2083 0,'0'0'245'0,"0"0"-48"0,0 0-38 15,0 0-25-15,0 0-8 0,0 0 6 0,0 0-5 0,0 0-3 16,0 0-12-1,0 0-19-15,0 0-11 0,0 0-16 0,0 0-12 16,0 0-10-16,47-55-9 0,-49 62-5 0,-4 3-1 16,-1 2 2-16,-1 3-6 0,-3 2-3 15,-2 1-7-15,-1 0-7 0,-2 1 1 0,1 1 2 16,-1-2-4-16,1-1-3 0,2-2-3 0,2-1-3 16,2-5 6-16,1-1 1 0,3-1 5 0,1-5-5 15,2 0-1-15,2-2 3 0,0 0-3 0,0 0 7 16,0-2-5-16,4-2-3 0,-1-1-3 0,4-3 4 15,1-1-1-15,5-3-4 0,0-1 6 16,4-1-6-16,0 0 4 0,2 0 2 0,1 0-2 16,0 1 0-16,-1 1-3 0,3 1 6 0,0 0-6 15,-3 2 0-15,0 0-2 0,-2 3-3 0,1 0 4 16,-1 2 5-16,-2 0 0 0,-1 1-1 16,-2 1-3-16,-2 0 0 0,-1 2 0 0,-4 0 0 15,0 0 0-15,-2 1 0 0,0 2 0 0,-3 0 0 16,1 2 0-16,-1 0 0 0,0 1 0 0,0 0 0 15,-2 1 0-15,-2-1 0 0,2 0 0 16,-2-1 0-16,2 0 0 0,0 1 0 0,-1-2 0 16,1-1 0-16,2 1-24 0,0-1-27 0,2 0-8 15,3-1-5-15,1-1 3 0,1-1 7 16,1 0 3-16,0-1-1 0,0-1 4 0,-1-2 4 16,1 0 10-16,1 0 16 0,-2-1 11 0,0 0 7 15,0-1 8-15,0 0 13 0,-1-1 8 16,-2 1 15-16,2-1 4 0,-4 1-2 0,2-1 3 15,-2 1-5-15,-2 1 1 0,0 0-4 0,0 0-6 16,0-1-2-16,-2 1-1 0,-2 2 5 0,-2-1-5 16,-1 2-9-16,-2 2-23 0,-1 0 0 15,-4 2 0-15,-3 4 0 0,-1 3 0 0,-2 1 0 16,-1 4 0-16,-2-2 0 0,2 3 0 0,1 0 0 16,1 2 0-16,2 1 0 0,3-1 0 0,0 1 0 15,4-1 0-15,2-1 0 0,1-2 0 0,5-3 0 16,2-3 0-16,2-3 0 0,6-1 0 15,4-4 0-15,4 0 0 0,2-3 0 0,5-4 0 16,2-2 0-16,2-2 0 0,-1-1 0 0,0 0 0 16,-4 0 0-16,-3 0 0 0,-2 1 0 0,-3 1 0 15,-5 1 0-15,-2 2 0 0,-3 1 0 0,-3 2 0 16,-1 1 0-16,-1 1 0 0,-5 0 0 16,1 2 0-16,-4 0 0 0,0 1 0 0,-1 4 0 15,-2 2 0-15,2 2 0 0,-1 0 0 0,1 0 0 16,4 1 0-16,2-2 0 0,0-1 0 15,4 0 0-15,0-1 0 0,4 0 0 0,1-1 0 16,3 0 0-16,2-3 0 0,0 0 0 0,5-2 0 16,1-2 0-16,3-4 0 0,4-3-2 15,1-1-1-15,1-3-5 0,2-1 4 0,0 0-2 16,-1-2 3-16,-1 0-1 0,0 0 3 0,-3-1 0 16,2 0-2-16,-4 2 7 0,-3-1-2 0,0 0 0 15,-3 1 5-15,-3-1-3 0,-1 0-1 0,-2 2 1 16,-1-1 3-16,-2 2-5 0,-1 1-2 0,-1 4 0 15,-2 1 0-15,-1 2 0 0,0 3 0 16,-2 1 0-16,-1 1 0 0,-3 0 0 0,0 1 0 16,-5 4 0-16,-3 6 0 0,1 0 0 0,-4 4 0 15,-1 1 0-15,-2 4 0 0,1-1 0 0,-2 4 0 16,-1 1 0-16,1 2 0 0,-3 4 0 16,2-2 0-16,-1 3 0 0,-1 2 0 0,1-4 0 15,1-2 0-15,5-2 0 0,3-7 0 0,4-4 0 16,3-6 0-16,3-2 0 0,3-3 0 0,1-2 0 15,0-1 0-15,2-1 0 0,5-4 0 16,4-6 0-16,5-3 0 0,5-4 0 0,3-4 0 16,3 0 0-16,2-2 0 0,-1 2 0 0,-2 1 0 15,0 1 0-15,-2 2 0 0,-2 2 0 16,-1 2 0-16,-3 3 0 0,-2 2 0 0,-2 2 0 16,-4 2 0-16,-3 2 0 0,0 2 0 0,-3 0 0 15,-1 1 0-15,-2 0 0 0,0 1 0 0,-1 3 0 16,-1 3 0-16,-5 0 0 0,-2 4 0 0,-3 1 0 15,-3 0 0-15,-4 2 0 0,-2 0 0 16,-2-1 0-16,-1 0 0 0,0 1 0 0,2-1 0 16,-2-3 0-16,2 0 0 0,3-1 0 0,0-2 0 15,3-2 0-15,2-2 0 0,3-2 0 0,2-1 0 16,3 0 0-16,1 0 0 0,4-3 0 16,0-1 0-16,4-3 0 0,4-3 0 0,1-1 0 15,4 0 0-15,-1-1 0 0,2 1 0 0,-1 2 0 16,0 2 0-16,-1 2 0 0,-1 1 0 0,-2 2 0 15,-1 2 0-15,-1 0 0 0,0 1 0 16,-1 4 0-16,0-1 0 0,0 3 0 0,2 0 0 16,-3 2 0-16,0 2 0 0,-1-1 0 0,0 1 0 15,-2 1 0-15,0 0 0 0,0 0 0 0,1 0 0 16,-2 0 0-16,1-2 0 0,-1-2 0 16,2-1 0-16,-1-1 0 0,0-2 0 0,2-1 0 15,-2-2 0-15,2-1 0 0,-1 0 0 0,1 0 0 16,0 0 0-16,1-4 0 0,-1 0 0 0,1-2 0 15,-1-1 0-15,2-2 0 0,0 0 0 16,0-2 0-16,-1 2 0 0,1-1-46 0,0 1-109 16,-2 1-142-16,0 4-1543 0</inkml:trace>
        </inkml:traceGroup>
        <inkml:traceGroup>
          <inkml:annotationXML>
            <emma:emma xmlns:emma="http://www.w3.org/2003/04/emma" version="1.0">
              <emma:interpretation id="{C44F387D-E869-4953-B640-99508CED86AD}" emma:medium="tactile" emma:mode="ink">
                <msink:context xmlns:msink="http://schemas.microsoft.com/ink/2010/main" type="inkWord" rotatedBoundingBox="20817,18272 23248,18248 23253,18788 20822,18811"/>
              </emma:interpretation>
              <emma:one-of disjunction-type="recognition" id="oneOf80">
                <emma:interpretation id="interp156" emma:lang="" emma:confidence="1">
                  <emma:literal/>
                </emma:interpretation>
              </emma:one-of>
            </emma:emma>
          </inkml:annotationXML>
          <inkml:trace contextRef="#ctx0" brushRef="#br0" timeOffset="919526.8673">5396 18034 2565 0,'0'0'181'0,"0"0"-54"0,0 0-10 16,0 0 3-16,0 0-2 0,0 0-4 0,0 0-18 16,0 0-12-16,0 0-4 0,0 0-4 15,0 0-3-15,0 0-9 0,0 0-10 16,0 0-12-16,53-76-8 0,-61 74 0 0,-1 0-4 16,-4 1-5-16,-2 1-5 0,-2 0-5 0,-3 2-2 15,-2 2 0-15,0 2-13 0,0 1 0 0,1 1 0 16,-1 2 0-16,3 0 0 0,0 3 0 0,0 0 0 15,3 1 0-15,0 1 0 0,2 0 0 16,1 1 0-16,2 1 0 0,2-1 0 0,4 0 0 16,1-2 0-16,4-2 0 0,0-2 0 0,5-1 0 15,3-3 0-15,3-1 0 0,3-4 0 0,5-1 0 16,3-1 0-16,2-5 0 0,4-4 0 0,2-1 0 16,2-1 0-16,3-1 0 0,-3-1 0 15,2-1 0-15,-1-2 0 0,-2 2 0 0,0-2 0 16,-1 0 0-16,-1-1 0 0,-4 1 0 0,1-3 0 15,-4 1 0-15,-2 1 0 0,-2 1 0 16,-3 1 0-16,-3 1 0 0,-2 2 0 0,-3 2 0 16,-1-1 0-16,-1 2 0 0,-2 0 0 0,-2 3 0 15,1-1 0-15,-2 2 0 0,0 4 0 16,0-2 0-16,-3 1 0 0,0 3 0 0,-2 0 0 16,-2 0 0-16,-1 7 0 0,0 1 0 0,-6 2 0 15,0 3 0-15,-2 2 0 0,1 1 0 0,-1 2 0 16,-2 2 0-16,1 0 0 0,-2 2 0 15,1 0 0-15,0 2 0 0,1-2 0 0,1 1 0 16,1-1 0-16,4-2 0 0,1-4 0 0,5-1 0 16,2-4 0-16,2-3 0 0,1-1 0 15,3-3 0-15,4-1 0 0,5-1 0 0,1-2 0 16,5-2 0-16,2-3 0 0,5-4 0 0,-1-2 0 16,3-2 0-16,-1-1 0 0,1 0 0 0,-1-2 0 15,-1 1 0-15,0-1 0 0,-3 0 0 16,-3 2 0-16,-2 2 0 0,-3 0 0 0,-6 1 0 15,-1 2 0-15,-1 3 0 0,-4 0 0 0,-1 3 0 16,-1 1 0-16,0 1 0 0,-3 0 0 16,-3 1 0-16,-1 2 0 0,-2 6 0 0,-5 0 0 0,-2 3 0 15,0 2 0-15,-2 2 0 0,0 0 0 16,1 3 0-16,1-1 0 0,0 2 0 0,0-1 0 16,2-2 0-16,1 1 0 0,2-5 0 0,4 0 0 15,1-4 0-15,1-3 0 0,3-2 0 0,2-3 0 16,0 0 0-16,6-4 0 0,3-3-69 15,3-3-41-15,5-2-59 0,1-4-86 0,-2 3-229 16,-4 5-1266-16</inkml:trace>
          <inkml:trace contextRef="#ctx0" brushRef="#br0" timeOffset="919808.089">5887 17873 2506 0,'0'0'528'16,"0"0"-312"-16,0 0-70 0,0 0-27 0,0 0-25 15,0 0-19-15,0 0-9 0,0 0-16 0,0 0-10 16,0 0-12-16,0 0-12 0,0 0-14 15,0 0-19-15,0 0-23 0,-43-24-43 0,42 34-63 16,-2 1-117-16,0-2-345 0,3-3-1120 0</inkml:trace>
          <inkml:trace contextRef="#ctx0" brushRef="#br0" timeOffset="920217.9364">5909 17939 3076 0,'0'0'113'0,"0"0"-42"0,0 0 11 0,0 0 23 15,0 0 9-15,0 0-8 0,0 0-19 16,0 0-10-16,0 0-11 0,-71 106-12 0,53-83-15 16,-3 4-11-16,-2 0-18 0,0 3-8 0,0 2 1 15,0-2-11-15,1-1 8 0,2-4-1 16,2-5-1-16,4-5 2 0,3-4 5 0,1-4 1 0,2-1-4 16,1-2 6-16,3-2-1 0,1-2 0 0,2 0-2 15,1-6-11-15,0-2-15 0,7-6-15 0,3-3-19 16,4-3-38-16,6-5-56 0,5-2-94 15,2 0-208-15,-4 4-779 0,-8 9-463 0</inkml:trace>
          <inkml:trace contextRef="#ctx0" brushRef="#br0" timeOffset="920218.9364">6019 17840 2613 0,'0'0'558'0,"0"0"-356"0,0 0-59 0,0 0-31 16,0 0-22-16,0 0-13 0,0 0-13 0,0 0-2 15,0 0-6-15,0 0-15 0,0 0-15 0,0 0-10 16,0 0-10-16,0 0-3 0,-28-39-12 0,23 47-22 15,1 4-27-15,-1-1-36 0,2 1-44 16,0 1-87-16,0-3-220 0,1-3-1307 0</inkml:trace>
          <inkml:trace contextRef="#ctx0" brushRef="#br0" timeOffset="920738.004">5864 18051 2592 0,'0'0'436'0,"0"0"-375"16,0 0-14-16,0 0 27 0,0 0 19 15,0 0 11-15,0 0-5 0,0 0-13 0,0 0-15 16,98-10-17-16,-75 0-13 0,-1 0-11 0,1 0 0 16,1-1-7-16,-3 1-6 0,0-1-2 0,-4 1-2 15,-3 1 8-15,0 0 4 0,-7 0 1 16,-2 2 0-16,-3 2-3 0,-2 0 4 0,-2-1-6 16,-5 3 1-16,-4 0-7 0,-2 1-12 0,-5 2-3 15,-1 0 0-15,-4 7 0 0,-1 0 0 0,-1 3 0 0,1 2 0 0,0 1 0 16,2 3 0-16,0 0 0 0,3 1 0 0,1 0 0 15,2 2 0 1,4 0 0-16,0 2 0 0,4-1 0 0,2 0 0 16,3-3 0-16,3-2 0 0,1-4 0 0,7-3 0 15,4-4 0-15,6-3 0 0,3-1 0 0,5-8 0 16,5-1 0-16,0-2 0 0,4 0 0 0,0-5 0 16,2 0 0-16,0-1 0 0,0-1 0 0,-2-1 0 15,-1-2 0-15,-1 1 0 0,-1 0 0 0,-2 0 0 16,-2-2 0-16,-2 1 0 0,-3 0 0 15,-3 1 0-15,0 0 0 0,-5 2 0 0,-4 1 0 16,-2 3 0-16,-3 1 0 0,-1 5 0 0,-4 1 0 16,-1 3 0-16,0 1 0 0,-4 1 0 0,-1 2 0 15,-2 0 0-15,-4 6 0 0,-2 4 0 16,-4 2 0-16,-2 5 0 0,-3 2 0 0,0 1 0 16,-1 2 0-16,-1 1 0 0,-1 1 0 0,-2 3 0 15,3 1 0-15,0 0 0 0,2 2 0 0,0-3 0 0,5 0 0 16,2-5 0-16,7-3 0 0,2-5 0 0,6-4 0 15,3-1 0-15,4-3 0 0,5-1 0 0,3-4 0 16,2-1 0-16,5 0 0 0,0-6 0 16,3-3 0-16,3-1 0 0,0-1 0 0,0-2 0 15,1-1 0-15,0 0 0 0,-4 1 0 0,2-2 0 16,-4 2 0-16,-4 0 0 0,1 0 0 0,-5 1 0 16,-2 3 0-16,-3 0 0 0,-2 1 0 0,-3 3 0 15,-1 1 0-15,-4 2 0 0,1 1 0 0,-1 1 0 16,0 0 0-16,-1 2 0 0,-5 3 0 15,-1 2 0-15,-3 4 0 16,-1 2 0-16,-3 2 0 0,0 1 0 0,0 2 0 16,-1-1 0-16,0 0 0 0,1 0 0 0,0 0 0 15,0-1 0-15,2-1 0 0,3-4 0 0,3-4 0 16,2-2 0-16,3-3 0 0,1-2 0 16,2-2-27-16,7-5-96 0,3-3-95 0,0-1-221 15,-3 3-1376-15</inkml:trace>
          <inkml:trace contextRef="#ctx0" brushRef="#br0" timeOffset="921019.2232">6734 17842 3477 0,'0'0'162'0,"0"0"-69"15,0 0-19-15,0 0 1 0,0 0 0 0,0 0-8 16,0 0-3-16,0 0-56 0,0 0-8 0,0 0 0 16,0 0 0-16,0 0 0 0,0 0 0 15,0 0 0-15,-67-6 0 0,67 12 0 0,0-2-27 16,0 1-74-16,0 0-51 0,2-1-93 0,3 1-317 15,-4-3-1223-15</inkml:trace>
          <inkml:trace contextRef="#ctx0" brushRef="#br0" timeOffset="922053.0265">6865 17981 1775 0,'0'0'897'0,"0"0"-705"15,0 0-59-15,0 0-18 0,0 0-13 0,0 0-10 16,0 0-6-16,0 0-13 0,0 0-9 0,0 0-8 16,0 0-1-16,0 0 0 0,34 0-4 0,-44 14-10 0,0 2-12 15,-4 3-10-15,-2 1-5 0,-3 1 2 0,0 1-5 16,-3 0-2-16,3-2-8 0,0-3 3 15,4-2 10-15,1-2 6 0,5-4 3 0,2-4-4 16,4-2-4-16,3-1-8 0,0-2 3 0,0 0 0 16,1 0-2-16,5-5-1 0,4-2 2 0,2-5 1 15,7-3-2-15,2-1 5 0,3-2-7 0,0 0 0 16,0 0-1-16,4 1-3 0,-4 1 5 16,0 0-1-16,1 1-6 0,-1 2 0 0,-1 2 0 15,-4 2 0-15,1 3 0 0,-3 2 0 0,-4 2 0 16,-2 1 0-16,-1 1 0 0,-3 0 0 0,0 5 0 15,-1 0 0-15,-1 2 0 0,-1 1 0 16,1 1 0-16,-3 3 0 0,1-1 0 0,-2 3 0 16,-1-1 0-16,0 1 0 0,-4 1 0 0,1-2 0 15,-2 0 0-15,-2-1 0 0,1-1 0 0,0-1 0 16,-2-2 0-16,-2 0 0 0,1 1 0 16,-1-1 0-16,1 0 0 0,-2-2 0 0,3 0 0 15,-1-1 0-15,1 0 0 0,1-3 0 0,1 0 0 16,2 0 0-16,0-2 0 0,3 0 0 15,0 0 0-15,1-2 0 0,0-2 0 0,6-3 0 16,3-3 0-16,5-1-85 0,4-1-117 0,4 0-103 16,-4 3-449-16,-5 4-1017 0</inkml:trace>
          <inkml:trace contextRef="#ctx0" brushRef="#br0" timeOffset="922442.598">7521 17988 2959 0,'0'0'353'0,"0"0"-263"15,0 0-11-15,0 0 28 0,0 0 13 0,0 0-7 16,0 0-12-16,0 0-20 0,0 0-9 16,0 0-52-16,0 0-20 0,0 0 0 0,0 0 0 15,0 0 0-15,-49-39 0 0,30 39 0 0,-3 0 0 16,-2 3 0-16,-1 2 0 0,-4 2 0 16,0 2 0-16,2 1 0 0,-3 2 0 0,0 2 0 15,2-2 0-15,0 2 0 0,2 1 0 0,5-2 0 16,4 2 0-16,2-1 0 0,4-1 0 0,3 1 0 15,3-1 0-15,2-1 0 0,3-2 0 16,1-3 0-16,7-1 0 0,4-3 0 0,5-3 0 16,4 0 0-16,5 0 0 0,1-6 0 0,5-1 0 15,0 0 0-15,0-1 0 0,-2-2 0 0,-1 0 0 16,-3 0 0-16,-1 0 0 0,-4-1 0 16,-4 2 0-16,-3 3 0 0,-3 1 0 0,-7 2 0 15,1 0 0-15,-5 2 0 0,0 0 0 0,0 1 0 16,-1 0 0-16,-4 0 0 0,-2 3 0 0,-1 3 0 15,-2 3 0-15,-4 3 0 0,0 3 0 0,-2 3 0 16,0 0 0-16,3-1 0 0,0 3 0 0,4-2 0 16,4-1 0-16,1 0 0 0,4-3 0 15,0-1 0-15,2-1 0 0,6-4 0 0,3-2 0 16,-1-3 0-16,6-3 0 0,6 0 0 0,1-4 0 16,1-4-41-16,3-1-84 0,-3 0-48 15,-1-1-63-15,-7 3-183 0,-7 1-1336 0</inkml:trace>
        </inkml:traceGroup>
        <inkml:traceGroup>
          <inkml:annotationXML>
            <emma:emma xmlns:emma="http://www.w3.org/2003/04/emma" version="1.0">
              <emma:interpretation id="{D48901DA-1B4C-4932-B066-4BC2DEB183D3}" emma:medium="tactile" emma:mode="ink">
                <msink:context xmlns:msink="http://schemas.microsoft.com/ink/2010/main" type="inkWord" rotatedBoundingBox="23503,17973 25438,17954 25445,18756 23511,18774"/>
              </emma:interpretation>
              <emma:one-of disjunction-type="recognition" id="oneOf81">
                <emma:interpretation id="interp157" emma:lang="" emma:confidence="1">
                  <emma:literal/>
                </emma:interpretation>
              </emma:one-of>
            </emma:emma>
          </inkml:annotationXML>
          <inkml:trace contextRef="#ctx0" brushRef="#br0" timeOffset="928445.818">8382 18125 3031 0,'0'0'119'16,"0"0"-56"-16,0 0-9 0,0 0-3 0,0 0 4 16,0 0 22-16,0 0 3 0,0 0 1 0,0 0-1 15,0 0-12-15,0 0-9 0,0 0-8 0,0 0-8 16,0 0-12-16,-27-73-7 0,15 72-1 15,-2 1-3-15,-2 0-3 0,2 0-3 0,2 3-5 16,-3 1-4-16,1 2 4 0,0 2 2 0,-1 1-1 16,-1 1-3-16,0 1-4 0,1 2-3 0,-1 2 0 15,2-1 0-15,0 3 0 0,3 0 0 0,-1-1 0 16,4 2 0-16,1-2 0 0,3-2 0 16,0-1 0-16,4-3-3 0,0-2 6 0,6-2-3 15,2-2-5-15,1-1 1 0,6-3-3 0,1 0 0 16,5-3 3-16,1-4-2 0,1-1-5 15,1-1 0-15,-2-1 3 0,0-1 4 0,-3 0-1 16,1 0 9-16,-4 0-5 0,-3 0 0 0,-2 1 5 16,-3 0 0-16,-1 2 0 0,-3 1-1 15,-1 2 3-15,-2 1-10 0,-1 1 4 0,0 2 6 16,0-1-9-16,-2 2 5 0,-3 0 0 0,2 5-2 16,-4 2 4-16,-2 2 0 0,-2 3-6 0,3 2-1 15,-2-1 6-15,3 1-7 0,0-2 1 0,4 0-1 16,2-2-7-16,1 0 5 0,2-1 1 15,5-3 1-15,2-2-7 0,1-2 4 0,2-2 1 16,3-1 4-16,0-4 3 0,3-2-3 0,1-2-5 16,0-2-4-16,-2-1 7 0,2 0 1 0,-4-1 4 15,0-1 1-15,-4 0 0 0,-1-1-5 0,-2 2 4 16,-4 0 3-16,1 2-3 0,-3 1 4 16,-1 1 2-16,-1 1 2 0,0 2 1 0,-2 1 3 15,-4 0-6-15,4 1-2 0,-3 3 3 0,4 0-1 16,-1-1-1-16,1 2-3 0,1 0-4 0,0 0-5 15,0 0 1-15,4 0 4 0,2 0 0 16,3 0 3-16,4 0-2 0,2 0 1 0,3-2-2 16,2-1 3-16,-1-1-3 0,2 0-3 0,0 0 5 15,-2 0-8-15,0 0 5 0,-3-1-2 16,0 2-2-16,-2-2 7 0,-3 1-2 0,0 1 6 16,-2-1-6-16,-1 1 3 0,-5 2 1 0,1-1 1 15,-3 1 8-15,-1 1-1 0,0 0 1 0,0 0-6 16,-1 0 4-16,-5 0-2 0,-2 2-6 15,-2 3-2-15,-3 3 0 0,-3 2 0 0,-1 3 0 16,-3 1 0-16,2 1 0 0,-2 0 0 0,-2 1 0 16,3 0 0-16,-2 1 0 0,0 1 0 0,-1 0 0 15,2 0 0-15,-1-1 0 0,0-2 0 0,3 0 0 16,3-4 0-16,2-2 0 0,2-2 0 0,4-2 0 16,2-3 0-16,3-1 0 0,1-1 0 15,1 0 0-15,0-3 0 0,3-5 0 0,3-2 0 16,4-1 0-16,2-3 0 0,1 0 0 0,3-1 0 15,1 1 0-15,-1 1 0 0,-1 1 0 16,-3 1 0-16,0 3 0 0,-4 2 0 0,-1 2 0 16,-2 3 0-16,-2 1 0 0,-2 0 0 0,0 1 0 15,2 2 0-15,-2 3 0 0,2 1 0 0,-3 1 0 16,3 2 0-16,0-1 0 0,-2-1 0 16,3 3 0-16,-1-2 0 0,1 2 0 0,-1-3 0 15,3 1 0-15,-2-1 0 0,3-2 0 0,3 0 0 16,0-2 0-16,-1 0 0 0,-1 1 0 0,1-2 0 15,0 0 0-15,-1-2 0 0,-2 0 0 16,0-1 0-16,-1 0 0 0,-2 0 0 0,0 0 0 16,-1 0 0-16,-1 0 0 0,-1 0 0 0,0 0 0 15,0-2 0-15,0 0-35 0,0-1-16 0,-3 0-9 16,-1 0-19-16,1-1-16 0,-1 0-15 16,-3 0-16-16,0-2 0 0,-1 0-15 0,0 1-13 15,-1-1-25-15,-1 0-24 0,-3 0-7 0,0-1 27 16,2 1 59-16,-2-1 79 0,2 0 104 0,-1-1 77 15,1 1 52-15,0 0 19 0,0-2-19 0,0 3-26 16,2 0-25-16,2 1-17 0,0 2-13 16,6-1-16-16,-2 2-16 0,3-1-6 0,0 2-11 15,0-1-8-15,4 1-7 0,3 0-10 0,0 0-1 0,6 1-2 16,1 0 5-16,3 0-9 0,0 1-2 16,-1 1-8-16,3 2-6 0,-3-2 5 0,1 2-5 0,-2 1-10 15,-1-1 0-15,-4 1 0 0,-2-1 0 0,2 2 0 0,-4-1 0 16,1-1 0-16,-2-2 0 0,-2 1 0 0,3-1 0 15,-5-1 0-15,3 1 0 0,-2-1 0 16,-1-1 0-16,0 0-29 0,0 1-22 0,3 0-24 16,-2-1-48-16,3 1-85 0,-3-1-204 0,-1 0-1377 15</inkml:trace>
          <inkml:trace contextRef="#ctx0" brushRef="#br0" timeOffset="928828.3342">8899 18068 1732 0,'0'0'290'0,"0"0"-49"16,0 0-22-16,0 0-29 0,0 0-14 0,0 0-14 15,0 0-22-15,0 0-7 16,0 0-17-16,0 0-21 0,0 0-21 0,0 0-12 16,0 0-14-16,0 0-6 0,53-22 3 15,-62 36-12-15,-4 3-5 0,-1 1-3 0,-2 1-3 16,-1 2-5-16,0-3 2 0,-2 1-3 0,2 1-1 15,0-2 3-15,1-2-7 0,1-3-2 0,3 0-6 16,2-4 5-16,2-1-2 0,3-3 2 16,2-2-3-16,0-1-3 0,2-2-2 0,1 0 3 15,0 0 4-15,1-1-6 0,5-4 5 0,1-2-5 16,2-5 1-16,6-1-1 0,0-2-1 16,5-1-1-16,-1-2-4 0,2 2 7 0,0 0 0 15,-2 2 2-15,2 1-5 0,-2 1-5 0,-1 3 5 16,-2 0 3-16,-1 1 9 0,0 2-7 0,1 1-4 15,-3 2-2-15,-2 0-2 0,-1 1 9 0,1 1 0 16,-4 1 0-16,1 0-5 0,-2 0 5 0,-1 0-2 16,1 3 3-16,0 0 3 0,-3 0-10 15,1-1 3-15,-1 2 1 0,-3-1 0 0,3 2 1 16,-2-1 3-16,-1-1-6 0,0 1 1 0,0-1-2 16,-2 1 0-16,0-1 0 0,0-1-11 0,-1 0-9 15,2 0-20-15,0-1-24 0,1 1-45 16,0 1-68-16,0 1-105 0,0-2-277 0,0 0-1188 0</inkml:trace>
          <inkml:trace contextRef="#ctx0" brushRef="#br0" timeOffset="929588.8831">9045 18139 3094 0,'0'0'80'0,"0"0"-33"0,0 0 7 0,0 0 16 15,0 0 20-15,0 0 8 0,0 0-16 0,0 0-18 16,0 0-15-16,0 0-13 0,98-25-1 15,-82 21-8 1,0 1 10-16,-1 1-7 0,-2-1-6 0,0 1 2 0,1-2-16 16,0 1 1-16,-1-1-2 0,0 1-1 0,-1-1-1 15,1-1 3-15,-4 2 4 0,-1-2 0 16,-3 2 6-16,-2-1 0 0,-2 0-1 0,-1 1-9 16,0-1-10-16,-3 1 0 0,-4 0 0 0,-2 1 0 15,-1 1 0-15,-8 1 0 0,-5 0 0 0,-1 3 0 16,-5 5 0-16,4 1 0 0,3 2 0 15,4 1 0-15,-2 0 0 0,4 1 0 0,1 2 0 16,1 0 0-16,6-1 0 0,-1 0 0 0,3 0 0 16,3-2 0-16,1-2 0 0,2 0 0 0,3-2 0 15,4 0 0-15,2-2 0 0,3-1 0 0,2-1 0 16,5-1 0-16,0-1 0 0,2-1 0 16,-1-1 0-16,-3 0 0 0,-2 0 0 0,-2 0 0 15,1-2 0-15,1 0 0 0,2 0-25 0,-1-2-6 0,2 1-7 0,-2-1 6 16,1-1-12-16,-1 1 6 0,-2-2 11 0,1 2 6 15,-2-1 11-15,1 0-2 0,-1 0 7 16,-1-1 6-16,2 2 9 0,0-2 1 0,0 0 2 16,-4-1 7-16,4 1-5 0,0 0 12 0,-3 0-2 15,2-1-4-15,-3 1 4 0,-1 1 4 16,0-2 1-16,0 2-5 0,-4 0 6 0,0-1-31 16,-2 1 0-16,-1 1 0 15,-2 0 0-15,0 0 0 0,-6-1 0 0,-1 1 0 16,-3 2 0-16,-2-1 0 0,-3 2 0 15,-3 0 0-15,-2 1 0 0,-3 0 0 0,2 5 0 0,-2-1 0 0,0 3 0 16,-1 0 0-16,3 1 0 0,2 1 0 0,-1 3 0 16,3-1 0-16,-1 4 0 0,-1 4 0 15,7-1 0-15,0-2 0 0,7-5 0 0,3-4 0 16,2-2 0-16,2-2 0 0,4 0 0 0,2-1 0 16,4-1 0-16,3-1 0 0,3-2 0 0,2-3 0 15,4-2 0-15,2-2 0 0,2 0 0 16,1-3 0-16,1-1 0 0,-2-2 0 0,0 1 0 15,1-2 0-15,-2 1 0 0,-1-2 0 0,-2 1 0 16,-2-1 0-16,-2 2 0 0,-2-1 0 0,-1 2 0 16,-3 1 0-16,-1 1 0 0,-4 2 0 15,-3 3 0-15,-1 1 0 0,-2 3 0 0,-3 1 0 16,0 2 0-16,-3 0 0 0,-4 2 0 0,-1 4 0 16,-2 2 0-16,-3 1 0 0,-2 3 0 0,0 2 0 15,-2 1 0-15,-1 2 0 0,-2 1 0 0,1 3 0 16,-2-1 0-16,-1 3 0 15,2-2 0-15,-1 2 0 0,1-2 0 16,2-1 0-16,1-4 0 0,6-2 0 0,2-3 0 16,4-2 0-16,5-4 0 15,1-2 0-15,8-3-73 0,4 0-57 0,2-4-51 16,6-1-60-16,2-2-116 0,-6 2-349 16,-5 0-987-16</inkml:trace>
          <inkml:trace contextRef="#ctx0" brushRef="#br0" timeOffset="927543.3446">7896 18163 170 0,'0'0'168'0,"0"0"12"16,0 0 53-16,0 0 57 0,0 0 23 15,0 0-27-15,0 0-31 0,0 0-15 0,0 0-23 16,0 0-28-16,0 0-23 0,27-93-34 0,-25 87-19 16,3 2-21-16,-3 2-6 0,0-1-10 15,1 2-3-15,-3 1-7 0,0 0-10 0,0 4 0 16,-3 2-2-16,1 4-1 0,-4 1-4 0,1 2-15 16,-3 1-13-16,-2 2-9 0,1 0-3 0,0 3 3 15,-4 1 5-15,3-2-5 0,-3 2-5 16,3-3-4-16,-2-3 2 0,4-2 1 0,1-4 6 15,3-2-3-15,0-2-9 0,3-3 7 0,1 1-4 16,0-2 8-16,0-2 0 0,1-2-9 0,5-4 3 16,2-4-7-16,1-2 5 0,4-1-2 15,1 0-4-15,0-1 1 0,3 1-1 0,-1-1 8 16,0 3-5-16,0 0 5 0,-1 2-7 0,2 0 0 16,0 3 7-16,-2 1 2 0,-2 2-1 0,4 1-3 15,-3 1 1-15,-1 3-8 0,1 0 7 0,0 0 0 16,-2 2-5-16,1 1-3 0,-1 2 0 15,-2 0 4-15,-1 1-2 0,-1 1 8 0,-2 0-4 16,-3 0-1-16,3 0 3 0,-5-2 5 0,2 0-4 16,-1-1-1-16,-2-1 1 0,0-1-9 0,0 1 6 15,0-1-2-15,0-1-13 0,0-1-7 16,0 0-20-16,0 0-29 0,0 0-45 0,0 0-59 16,1 0-106-16,0 0-242 0,3 0-1149 0</inkml:trace>
          <inkml:trace contextRef="#ctx0" brushRef="#br0" timeOffset="925659.4897">8420 17519 1971 0,'0'0'320'0,"0"0"-153"0,0 0-38 16,0 0-1-16,0 0 4 0,0 0 1 16,0 0-7-16,0 0-13 0,0 0-11 0,0 0-8 15,0 0-11-15,0 0-13 0,13-2-12 0,-17 2-15 16,1 0-10-16,-3 0-6 0,-1 0-3 0,0 0-6 16,-1 0 2-16,-1 0 2 0,-1 2-3 15,-2 0 4-15,3 0 0 0,-4-1-4 0,3 1 0 16,-2-2 2-16,2 2-5 0,0 0-3 0,-1 0 0 15,3-1-6-15,-1 1-3 0,2 1 3 16,-1 1-5-16,0-1-3 0,1 0 2 0,0 0 1 16,3 2 0-16,-1-1 3 0,-1 0 1 0,5 0-4 15,-1 1-1-15,1-1 0 0,1 1 3 0,0 0 0 16,0 0-2-16,2 2 3 0,3-1-9 0,-1-1 3 16,3 2 2-16,2-2-4 0,1 2 4 15,-1 0 1-15,1-1 0 0,-2 1-3 0,0 0 6 16,0-1-2-16,-1 0-2 0,1 1 8 0,-1-2-10 15,0 2 0-15,0-1 1 0,-1 1 0 0,-2 0 1 16,2 0 4-16,-2-1 0 0,-1 2-13 0,0-1 8 16,1 1-1-16,-2-1 4 0,2-1 6 15,-3 1-5-15,1-1-4 0,-1 0-5 0,0 0 8 16,2 0-3-16,-1 0 4 0,-1 0-1 0,-1 0-4 16,0-2-1-16,0 0 2 0,0 1 2 15,0-1-6-15,0-1 8 0,0 1-3 0,0 0 1 16,0-1 0-16,-2 1 2 0,-2-1 2 0,3 1-3 15,-2-2 6-15,-2 2-9 0,3-2 0 0,-4 1 0 16,3-1 0-16,-3 1 0 0,-1-1 0 16,-2 0 0-16,0-2 0 0,-3 0 0 0,3 0 0 15,-3 0 0-15,2-2 0 0,0-1 0 0,-2 0 0 16,3-1 0-16,-3 0 0 0,3-1 0 16,0 1 0-16,0-2 0 0,-2 0 0 0,2-1 0 15,-1 0 0-15,-2 0 0 0,2 0 0 0,0 1 0 16,-2-2 0-16,3 0 0 0,0 0 0 0,-2 1 0 15,3-1 0-15,0-1 0 0,4 1 0 0,-2-1 0 16,1 0 0-16,3 2 0 0,0-1 0 16,1 0 0-16,-1 1 0 0,2-1 0 0,0 1 0 15,0 1 0-15,4 0 0 0,-2 0 0 0,3 0 0 16,-1 1 0-16,2 0 0 0,2 1 0 0,1 1 0 16,2 0 0-16,-1-1 0 0,4 3 0 0,0-1 0 15,-2 2 0-15,2 0 0 0,1 0 0 16,0 0 0-16,1 2 0 0,1-1 0 0,1 1 0 15,0 1 0-15,2-1 0 0,-2 1 0 0,0-2 0 16,1 1 0-16,-2-1 0 0,1 1 0 16,-2-2 0-16,0 0 0 0,-1 0 0 0,-1-2 0 15,-2-1 0-15,0 1 0 0,-1-2 0 0,-2 1 0 16,1-2 0-16,-2 0 0 0,-2 1 0 0,-1-1 0 16,1 0 0-16,-3-1 0 0,0-1 0 15,-2 0 0-15,-1 1 0 0,0 0 0 0,0-1 0 16,-4 2 0-16,0-1 0 0,-2-1 0 0,-2 1 0 15,-1 0 0-15,-2 1 0 0,1-1 0 16,-4 2 0-16,0 0 0 0,-2-1 0 0,0 1 0 16,-2 2 0-16,-3-3 0 0,0 2 0 0,1 1 0 15,-3 0 0-15,-3 1 0 0,2 1 0 0,1 0 0 16,0 2 0-16,0 3 0 0,1-1 0 0,-1 0 0 16,5 2 0-16,-1 0 0 0,4 1 0 0,5-1 0 15,0 1-26-15,4 0-66 0,1 1-33 16,5 1-58-16,0 0-119 0,4-2-550 0,-2-2-899 0</inkml:trace>
        </inkml:traceGroup>
        <inkml:traceGroup>
          <inkml:annotationXML>
            <emma:emma xmlns:emma="http://www.w3.org/2003/04/emma" version="1.0">
              <emma:interpretation id="{9846C95F-E47F-43A4-873D-319F44F9CEB7}" emma:medium="tactile" emma:mode="ink">
                <msink:context xmlns:msink="http://schemas.microsoft.com/ink/2010/main" type="inkWord" rotatedBoundingBox="25233,18556 25647,18552 25649,18768 25235,18772"/>
              </emma:interpretation>
              <emma:one-of disjunction-type="recognition" id="oneOf82">
                <emma:interpretation id="interp158" emma:lang="" emma:confidence="0">
                  <emma:literal>a.</emma:literal>
                </emma:interpretation>
                <emma:interpretation id="interp159" emma:lang="" emma:confidence="0">
                  <emma:literal>a</emma:literal>
                </emma:interpretation>
                <emma:interpretation id="interp160" emma:lang="" emma:confidence="0">
                  <emma:literal>A</emma:literal>
                </emma:interpretation>
                <emma:interpretation id="interp161" emma:lang="" emma:confidence="0">
                  <emma:literal>A.</emma:literal>
                </emma:interpretation>
                <emma:interpretation id="interp162" emma:lang="" emma:confidence="0">
                  <emma:literal>a,</emma:literal>
                </emma:interpretation>
              </emma:one-of>
            </emma:emma>
          </inkml:annotationXML>
          <inkml:trace contextRef="#ctx0" brushRef="#br0" timeOffset="930565.0117">9778 18159 1911 0,'0'0'579'15,"0"0"-212"-15,0 0-95 0,0 0-57 0,0 0-54 16,0 0-23-16,0 0-22 0,0 0-11 0,0 0-8 16,0 0-18-16,0 0-24 0,0 0-55 15,0 0 0-15,0 0 0 0,25-57 0 0,-35 46 0 16,-2 6 0-16,-5 1 0 0,-1 3 0 0,-1 1 0 16,0 1 0-16,0 3 0 0,0 3 0 0,1 2 0 15,-1 1 0-15,2 1 0 0,0 1 0 16,3 0 0-16,0 1 0 0,3 1 0 0,-1 1 0 15,4-2 0-15,1 0 0 0,4-2 0 0,0-1 0 16,3-1 0-16,0-2 0 0,3-2 0 16,5-2 0-16,1-2 0 0,4-1 0 0,0 0 0 15,4-3 0-15,1-3 0 0,2-1 0 0,0-2 0 16,-6 4 0-16,3-2 0 0,-6 2 0 0,1 0 0 16,-1-1 0-16,1 0 0 0,0 1 0 0,-3-1 0 15,3 0 0-15,-9 4 0 0,9-5 0 16,-7 3 0-16,0 0 0 0,5-3 0 0,-5 5 0 15,-1 0 0-15,1-1 0 0,-5 2 0 0,0 1 0 16,0 0 0-16,-8 3 0 0,-2 4 0 0,-3 1 0 16,0 5 0-16,1-2 0 0,-1 2 0 0,2-2 0 0,2 2 0 15,3-3 0-15,0 0 0 0,2-1 0 0,1 0 0 16,0-2 0-16,2-1 0 0,1 0 0 0,0-3 0 16,0-1 0-16,3 0 0 0,-1-1 0 0,4-1 0 15,1 0 0-15,0-1-10 0,1-2-127 16,-3 1-108-16,0 1-182 0,-3 0-1403 0</inkml:trace>
          <inkml:trace contextRef="#ctx0" brushRef="#br0" timeOffset="930579.619">9926 18276 3101 0,'0'0'845'15,"0"0"-782"-15,0 0-30 0,0 0-14 16,0 0-3-16,0 0-1 0,0 0-12 0,0 0-3 15,0 0-37-15,0 0-53 0,0 0-128 0,0 0-413 16,0 0-1217-16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7:08.47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8E9B9BF-A207-4126-82EB-EFB61E8F1F1F}" emma:medium="tactile" emma:mode="ink">
          <msink:context xmlns:msink="http://schemas.microsoft.com/ink/2010/main" type="inkDrawing"/>
        </emma:interpretation>
      </emma:emma>
    </inkml:annotationXML>
    <inkml:trace contextRef="#ctx0" brushRef="#br0">364 20 1992 0,'0'0'277'0,"0"0"-83"0,0 0-32 16,0 0 17-16,0 0-9 0,0 0-3 16,0 0-13-16,0 0-27 0,0 0-36 15,0 0-22-15,0 0-24 0,0 0-12 0,0 0-2 16,0 0-12-16,-43-23 1 0,25 25-4 0,-4 2 10 0,0 0-3 15,3 0-1-15,0 0 1 0,4 1-5 0,2-1 4 16,2-1-5-16,3-1-6 0,1 1-10 0,3 0-2 16,1-1 1-16,2-1-4 0,1 0 4 0,0 0-6 15,0 3-3-15,0-1 1 0,3 4 5 0,2-1 3 16,-1 1 2-16,1 2 2 0,2-2-6 0,0 2 2 16,0 1 3-16,1-3-2 0,-1 2 3 15,0-2-4-15,-1 1-1 0,0-1-1 0,-1 0 1 16,1 1 3-16,-1-1-3 0,-1-1 0 0,0 1-1 15,0-1 2-15,-1 1 3 0,1-1 1 16,-4 0-2-16,2 0-3 0,-1 1 2 0,-1-1 0 16,0 1 0-16,0-1 2 0,-1 0-2 0,-1-1 2 15,-2 0 2-15,-1 0 7 0,-2-1 0 0,-1-1 1 16,-4 0-1-16,-1 0-1 0,1-1 2 16,-3 0 0-16,0-1 0 0,0-1-4 0,0 0 1 15,2 0 0-15,-1 0 1 0,2-3 5 0,-2-1-3 16,1-1 2-16,2-1-10 0,-1 1-5 15,1-2 0-15,4 1 0 0,-2 0 0 0,2 0 0 0,0 1 0 16,3 0 0-16,0 1 0 0,1 1 0 0,0-1 0 16,2 2 0-16,1-1 0 0,0 1 0 15,0-2 0-15,4 0-55 0,3-2-27 0,5-2-37 16,7-1-37-16,3 0-70 0,5 0-164 0,-4 3-440 16,-8 0-875-16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8:24.68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78EDDD2-7070-4CE5-9653-98AD2A7837CA}" emma:medium="tactile" emma:mode="ink">
          <msink:context xmlns:msink="http://schemas.microsoft.com/ink/2010/main" type="inkDrawing"/>
        </emma:interpretation>
      </emma:emma>
    </inkml:annotationXML>
    <inkml:trace contextRef="#ctx0" brushRef="#br0">189 33 0 0,'0'0'140'0,"0"0"-75"0,0 0-20 0,0 0-2 16,0 0 6-16,0 0 1 0,0 0 1 0,0 0 5 16,0 0 22-16,0 0 27 0,0 0 23 0,0 0 17 15,-12-19 7-15,12 16 5 0,0 0 1 16,0 1 7-16,0-1 0 0,0 1-2 0,0 1-6 16,0-1-7-16,0 2-12 0,2 0-9 0,-2 0-6 15,0 0-18-15,0 0-14 0,0 0-15 0,0 0-12 16,0 0-3-16,0 4 7 0,0 2 2 15,-4 3 0-15,1 1-5 0,-3 3-9 0,-1-1-7 16,-1 3-3-16,1 0-7 0,-3 1-4 0,-3-1-3 16,3 0-10-16,-2 1 2 0,0-2-3 15,0-1 1-15,0 0-1 0,1-1-3 0,1-2-2 16,2-2-4-16,-2-1 4 0,3-2-8 0,2 0-5 16,0-3-4-16,2 0-2 0,-1-1-6 0,3-1-13 15,1 0-28-15,0 0-60 0,0-1-64 16,4-3-104-16,3-2-183 0,-2 1-293 0,1 1-849 0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8:25.37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3C23991B-22B3-4748-9E7F-C96FD9DC7A3A}" emma:medium="tactile" emma:mode="ink">
          <msink:context xmlns:msink="http://schemas.microsoft.com/ink/2010/main" type="inkDrawing"/>
        </emma:interpretation>
      </emma:emma>
    </inkml:annotationXML>
    <inkml:trace contextRef="#ctx0" brushRef="#br0">225 0 2118 0,'0'0'241'15,"0"0"-77"-15,0 0-14 0,0 0-25 0,0 0-8 16,0 0 3-16,0 0-5 0,0 0-9 15,0 0-19-15,0 0-17 0,0 0-24 0,0 0-15 16,0 0-4-16,-75 19-4 0,79-14 5 0,3 3 2 16,2-1-3-16,0 1-5 0,2-1-4 0,-2 0-3 15,4 0 0-15,-3-1-2 0,1 1 1 16,-1-1-5-16,-1 1-1 0,-1-2 0 0,-1 2-1 16,0-2-2-16,-1 1-2 0,-2 0 0 0,2-2-1 15,-3 1 3-15,1-1-2 0,-3 1 1 16,0 0-5-16,2-1 2 0,-3 0 6 0,0-1-3 15,0 1 5-15,0 0 0 0,-4 0 3 0,1-1 0 16,-4 1 8-16,0-2-3 0,-2 1-1 0,-3-1 3 16,2-1-4-16,-4 1 4 0,-1-1-4 0,-1 1-1 15,-2-2 1-15,1 0 1 0,0 0-1 16,1 0 3-16,1 0-2 0,0-2 0 0,0 0 2 16,1 0-4-16,3 0-14 15,-2-1 0-15,4 1 0 0,0-1 0 0,-1 1 0 16,4 0 0-16,-1 0 0 0,2 0 0 0,1 0 0 0,1-1 0 15,3 2 0-15,-1-1 0 0,1 0 0 0,1 0 0 16,4-1-38-16,4 1-37 0,1-2-18 0,5 1-32 16,5-2-52-16,0 1-93 0,-5 0-267 0,-3 2-1195 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8:25.37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F80086C-48D2-46FF-9CED-1DFCB7763416}" emma:medium="tactile" emma:mode="ink">
          <msink:context xmlns:msink="http://schemas.microsoft.com/ink/2010/main" type="inkDrawing"/>
        </emma:interpretation>
      </emma:emma>
    </inkml:annotationXML>
    <inkml:trace contextRef="#ctx0" brushRef="#br0">150 28 823 0,'0'0'422'0,"0"0"-101"0,0 0-3 15,0 0-29-15,0 0-27 0,0 0-34 0,0 0-40 16,0 0-35-16,0 0-31 0,0 0-29 0,0 0-22 16,0 0-12-16,0 0-4 0,0 0 1 0,30-28 4 15,-30 37-1-15,-3 3-4 0,-1 1-5 0,-3 4-2 16,0-1-10-16,-4 2-2 0,1 2 1 15,-3-2-11-15,-2 3 0 0,2 0-4 0,-1 1-8 16,-1-2-1-16,1-1 4 0,1-3 1 0,4-3-2 16,0-2 7-16,1-4-8 0,2 0-2 0,1-3-2 15,3-1-9-15,1-1 0 0,0-2-3 0,1 0-3 16,0 0-15-16,2-4-17 0,6-1-20 16,2-4-27-16,3-2-30 0,3 0-42 0,5-2-56 15,0 0-85-15,1-1-184 0,-6 3-279 0,-6 4-839 0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8:25.37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BE2165FE-55E4-46BC-B464-C99A33BA5B16}" emma:medium="tactile" emma:mode="ink">
          <msink:context xmlns:msink="http://schemas.microsoft.com/ink/2010/main" type="inkDrawing"/>
        </emma:interpretation>
      </emma:emma>
    </inkml:annotationXML>
    <inkml:trace contextRef="#ctx0" brushRef="#br0">146 0 1388 0,'0'0'727'16,"0"0"-317"-16,0 0-127 0,0 0-87 0,0 0-44 15,0 0-25-15,0 0-11 0,0 0-12 16,0 0-10-16,0 0-11 0,0 0-12 0,0 0-12 16,0 0-7-16,-47 78-11 0,35-63-12 0,-1 2-5 15,1 0-12-15,0 2-1 0,0-2-4 16,1 0-1-16,2-1-6 0,1-3-8 0,2-4-8 15,3-2-22-15,2-4-23 0,1-3-46 0,4 0-77 16,4-5-168-16,0-1-561 0,0 2-830 0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8:25.76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4FED30D-526D-44D1-A4F0-BE0AB00AD66A}" emma:medium="tactile" emma:mode="ink">
          <msink:context xmlns:msink="http://schemas.microsoft.com/ink/2010/main" type="inkDrawing"/>
        </emma:interpretation>
      </emma:emma>
    </inkml:annotationXML>
    <inkml:trace contextRef="#ctx0" brushRef="#br0">133 0 3299 0,'0'0'105'0,"0"0"-12"0,0 0-1 0,0 0 2 15,0 0 2-15,0 0-10 0,0 0-18 16,-88 25-17-16,73-16-17 0,5-2-17 0,2 1-7 16,2-1-9-1,3-1-11-15,0 0-8 0,3 0-15 0,0 1-26 0,5-1-35 16,3 0-53-16,1-1-99 0,-1-1-290 0,-1-3-1228 0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8:26.19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DB54D15-0A9D-4277-8C0D-51AA0BFF0A56}" emma:medium="tactile" emma:mode="ink">
          <msink:context xmlns:msink="http://schemas.microsoft.com/ink/2010/main" type="inkDrawing"/>
        </emma:interpretation>
      </emma:emma>
    </inkml:annotationXML>
    <inkml:trace contextRef="#ctx0" brushRef="#br0">312 37 2300 0,'0'0'176'0,"0"0"-38"0,0 0-18 16,0 0 3-16,0 0 13 0,0 0 2 0,93-33-10 15,-88 31-10-15,-3 1-11 0,-2 0-15 0,0 1-20 16,-3 0-22-16,-4 0-14 0,-1 0-14 15,-4 0-2-15,-1 0 0 0,-2 0 1 0,-5 3 0 16,2 3 3-16,-3-1-1 0,-1 0-2 0,3 2 2 16,0-1-4-16,3 0 6 0,1 0-5 15,5-1-3-15,2 0-6 0,2-1-10 0,4-1 4 16,-1-1-2-16,3 1 0 0,0-1-2 0,1 2-1 16,4 1-2-16,1 0 3 0,2-1-1 0,1 1 1 15,1 0 1-15,2 1 0 0,-1-1 2 16,2 1 0-16,-2 1-4 0,-1-1 0 0,0 2 4 15,-1-1-4-15,-1 1-1 0,-3 0 1 0,1 2-2 16,-2-1 2-16,-1 0 2 0,-2 0 1 0,-1 1-2 16,0 1-2-16,-4-2 2 0,0 1 2 0,-5-1-7 0,-1 0 10 15,-2-2-4-15,-1 0 0 0,-2-2 8 0,-1 0-7 16,-1-3 4-16,-1 0 1 0,2-1-3 0,-1-1-5 16,1 0 0-16,-1 0 0 15,2-4 0-15,-1 1 0 0,1-2 0 0,1-1 0 16,1 1 0-16,1-1 0 0,1 1 0 15,1 0 0-15,2-1 0 0,1 2 0 0,1 0 0 16,3 1 0-16,-1-1 0 0,4 1 0 0,0 3 0 16,0-2 0-16,2 1 0 0,6-1 0 0,3-1-46 15,6-2-58-15,5 1-48 0,4-1-78 16,2 1-158-16,-4 1-484 0,-8 1-856 0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8:26.46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61AC15F-C9EB-4690-A951-25C22AC5F849}" emma:medium="tactile" emma:mode="ink">
          <msink:context xmlns:msink="http://schemas.microsoft.com/ink/2010/main" type="inkDrawing"/>
        </emma:interpretation>
      </emma:emma>
    </inkml:annotationXML>
    <inkml:trace contextRef="#ctx0" brushRef="#br0">299 0 2860 0,'0'0'147'0,"0"0"4"0,0 0-14 0,0 0-7 0,0 0-5 16,0 0-19-16,0 0-21 0,0 0-16 0,0 0-14 16,0 0-10-16,0 0-2 0,0 0-9 0,0 0-2 15,0 0-9-15,-92 107-2 0,75-83-2 0,1 2-6 16,-1 1-13-16,-2 2 0 0,-1 0 0 15,0 1 0-15,0-3 0 0,0-2 0 0,4-4 0 16,1-6 0-16,3-3 0 0,4-3 0 0,4-5 0 16,1-2 0-16,0-2 0 0,3 0 0 0,2-3 0 15,4-6-55-15,7-4-37 0,7-6-43 16,5-3-75-16,6-3-98 0,-7 5-299 0,-7 8-1128 0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8:26.83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483721E-02F9-4A0C-BD3C-16FA138148C3}" emma:medium="tactile" emma:mode="ink">
          <msink:context xmlns:msink="http://schemas.microsoft.com/ink/2010/main" type="inkDrawing"/>
        </emma:interpretation>
      </emma:emma>
    </inkml:annotationXML>
    <inkml:trace contextRef="#ctx0" brushRef="#br0">482 0 3147 0,'0'0'188'0,"0"0"-101"16,0 0-27-16,0 0-9 0,0 0-1 15,0 0 13-15,0 0 4 0,-91 40-5 0,63-26 1 16,-2 0-15-16,-1-1-11 0,-2 2-9 0,2 1-6 16,-1-1-9-16,-1 0-4 0,2 0 0 15,3 0-9-15,0-2 6 0,4-2-1 0,3-1-2 16,4-5 3-16,3-2 1 0,7-1 3 0,4-2-3 15,3 0 5-15,0-5-6 0,5-2-4 0,4-1-2 16,3-1-4-16,3 0 3 0,0 0 2 0,5 1 2 16,-2 1 0-16,3 3-5 0,-1 2 2 15,2 2 0-15,0 0 2 0,0 4 1 0,1 1-3 16,-2 3 0-16,0 1-1 0,-2 2 7 0,-2 0 0 16,-2 2-4-16,-1 1 3 0,-1 0-4 0,-2-1 2 15,-2-1-3-15,-1-2 0 0,-1 1 0 16,-1-3 0-16,-2 1 0 0,0-1 0 0,-1-1 0 15,0-2 0-15,-1 0 0 0,0-2 0 0,-1-1 0 16,0-1 0-16,0-1 0 0,0 0 0 0,1-3 0 16,2-3 0-16,-1-1-35 0,4-2-37 15,1-2-37-15,0 0-37 0,3 0-48 0,0 0-61 16,0 2-127-16,-3 0-362 0,-3 5-900 0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8:27.23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6F0A447F-5356-4403-AE38-C98B83C403E8}" emma:medium="tactile" emma:mode="ink">
          <msink:context xmlns:msink="http://schemas.microsoft.com/ink/2010/main" type="inkDrawing"/>
        </emma:interpretation>
      </emma:emma>
    </inkml:annotationXML>
    <inkml:trace contextRef="#ctx0" brushRef="#br0">197 0 2519 0,'0'0'407'0,"0"0"-199"15,0 0-51-15,0 0-31 0,0 0-17 0,0 0-7 16,0 0-4-16,0 0-5 0,0 0-15 0,0 0-14 16,0 0-16-16,0 0-13 0,0 0-4 15,-18-4-11-15,3 22-20 0,-3 1 0 0,1 2 0 16,-2 0 0-16,2 0 0 0,0 0 0 0,0 0 0 16,2-2 0-16,2 0 0 0,0-5 0 0,5-2 0 15,1-5 0-15,4-3 0 0,3-2 0 0,1-2-53 16,7-2-40-16,4-5-45 0,7-5-84 15,2-4-173-15,-3 3-482 0,-6 3-864 0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8:27.23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D87A0B6-F755-45EA-8D12-51D14B9EA6E1}" emma:medium="tactile" emma:mode="ink">
          <msink:context xmlns:msink="http://schemas.microsoft.com/ink/2010/main" type="inkDrawing"/>
        </emma:interpretation>
      </emma:emma>
    </inkml:annotationXML>
    <inkml:trace contextRef="#ctx0" brushRef="#br0">67 0 3275 0,'0'0'138'0,"0"0"-37"0,0 0-11 0,0 0-10 15,0 0-3-15,0 0-8 0,0 0-11 16,0 0-14-16,0 0-10 0,0 0-18 0,0 0-10 15,0 0-8-15,0 0-16 0,0 0-19 0,-67 25-30 16,67-16-37-16,0 1-48 0,4-1-77 16,-2-1-180-16,2-4-1189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8:30.57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4905348-D5D1-4630-8B5E-06E0EB875DA4}" emma:medium="tactile" emma:mode="ink">
          <msink:context xmlns:msink="http://schemas.microsoft.com/ink/2010/main" type="inkDrawing"/>
        </emma:interpretation>
      </emma:emma>
    </inkml:annotationXML>
    <inkml:trace contextRef="#ctx0" brushRef="#br0">217 112 1015 0,'0'0'315'16,"0"0"-88"-16,0 0-63 0,0 0-19 0,0 0 4 16,0 0 10-16,0 0-2 0,0 0-13 0,0 0-21 15,0 0-20-15,0 0-14 0,0 0-3 0,27-18-1 0,-24 14 0 0,-1 2-3 16,1-2-7-16,-1 2-5 0,-1-2-5 15,0 0 0 1,0 0-9-16,-1 0-8 0,0-1-7 0,0 0-10 16,0 1 4-16,-3 0-3 0,-2-2 0 0,1 1-6 0,-1-1-8 15,-2 1 0-15,-1 1-3 0,0-1 2 16,0 2-3-16,1 0-1 0,-1 0-5 0,-1 0-2 16,1 1 3-16,0 0-5 0,0 2 3 0,-1 0-4 15,-1 0-1-15,1 0 3 0,2 1-1 0,-3 3 5 16,0 0-8-16,-1 1-1 0,1 2-3 15,-2 2-1-15,1-1 5 0,0 1-2 16,2 0 1-16,0 1-7 0,0 0 5 0,1 0 2 16,4 1 1-16,-3 1 4 0,6 0-9 0,-1 0 3 15,2 1-2-15,0-1 3 0,0 0-1 0,6-2-3 16,1-1 0-16,1 0-3 0,1-2 9 0,1-2 0 16,1 0 1-16,-1-1 1 0,0-1-4 15,1 0 4-15,-2-1-1 0,-1 0 4 0,-1 0-8 16,-1-1 0-16,-1-1-2 0,-1 0 3 0,-1 0 6 15,1 0-4-15,-1 0 4 0,-1 0-6 0,1-1 6 16,-1-1 2-16,-1-2-1 0,2 1 0 16,1-2-8-16,-2-1-3 0,2 0-11 0,-1-3-14 15,4-1-30-15,-2-1-46 0,1-1-66 0,1 1-109 0,-2 1-275 0,-1 4-1143 0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8:27.62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976A944-8B85-4788-BFD7-50207644C01E}" emma:medium="tactile" emma:mode="ink">
          <msink:context xmlns:msink="http://schemas.microsoft.com/ink/2010/main" type="inkDrawing"/>
        </emma:interpretation>
      </emma:emma>
    </inkml:annotationXML>
    <inkml:trace contextRef="#ctx0" brushRef="#br0">268 0 2939 0,'0'0'183'16,"0"0"-33"-16,0 0-3 0,0 0-14 0,0 0-11 0,0 0-17 0,0 0-18 16,0 0-17-16,0 0-15 0,0 0-12 0,-66 90-9 15,47-64-9-15,-2-1-23 0,-2 3-2 16,0 1 0-16,0 0 0 0,0 0 0 0,3-4 0 16,5-4 0-16,1-3 0 0,5-4 0 0,1-6 0 15,5-2 0-15,2-2 0 0,1-1 0 0,0-2 0 16,0-1 0-16,4 0 0 0,4-4 0 15,3-4 0-15,5-2 0 0,3-4 0 0,3-2 0 16,2 0 0-16,2 1 0 0,-1 0 0 0,0 2 0 16,-3 2 0-16,-2 2 0 0,-1 1 0 0,-3 3 0 15,0 2 0-15,-2 2 0 0,-1 1 0 0,-3 0 0 16,-2 1 0-16,-1 3 0 0,0 1 0 16,-2 2 0-16,-2 1 0 0,0 2 0 0,-1-1 0 15,-2 3 0-15,0 0 0 0,-2-1 0 0,-3 2 0 16,-1 0 0-16,-1 0 0 0,0 0 0 0,-1-1 0 15,-1-1 0-15,2-1 0 0,-1-1 0 16,0-1 0-16,1-1 0 0,-1-1 0 0,3 1 0 16,0-4 0-16,1 0 0 0,1-1 0 0,2-1 0 15,0-1 0-15,1 0 0 0,0 0-36 0,4 0-104 16,4-1-119-16,0-1-618 0,-1 1-954 0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8:28.23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1B12107-D4E3-4FD5-BC8F-E4C2B029A2F3}" emma:medium="tactile" emma:mode="ink">
          <msink:context xmlns:msink="http://schemas.microsoft.com/ink/2010/main" type="inkDrawing" rotatedBoundingBox="15614,17923 16059,17760 16135,17968 15689,18130" shapeName="Other">
            <msink:destinationLink direction="with" ref="{C4EC794D-EEA2-4659-B0CF-30036650BD19}"/>
          </msink:context>
        </emma:interpretation>
      </emma:emma>
    </inkml:annotationXML>
    <inkml:trace contextRef="#ctx0" brushRef="#br0">0 29 3050 0,'0'0'165'0,"0"0"-34"0,0 0-40 16,0 0-18-16,0 0-10 15,0 0-3-15,0 0-8 0,0 0-8 0,0 0 0 16,91-30 0-16,-88 41 2 0,-2 1-1 15,-1 4-5-15,0 1-4 0,-3 3-6 0,-1 0-9 16,-1 1-3-16,-2 0-9 0,1-2-3 0,4-4 1 16,-1-2-1-16,3-2 3 0,0-3-4 0,0-1-5 0,3-2 0 15,1-1 0-15,0-1 0 0,1-2 0 0,2 1 0 0,1-2 0 16,3 0 0-16,0-6 0 0,2 0 0 0,4-4 0 16,1-1 0-16,0-2 0 0,4-1 0 15,0-1 0-15,0 0 0 0,-1 0 0 0,1 0 0 0,0 0 0 16,-2 2 0-16,1 1 0 0,-4 1 0 15,0 1 0-15,-3 2 0 0,0 1 0 0,-4 2 0 16,-3 0 0-16,-1 3 0 0,-1 0 0 0,-2 0 0 16,-2 2 0-16,0 0 0 0,0-2 0 0,-1 2 0 31,2 0 0-31,0 0 0 0,1 2 0 0,3 2 0 16,-2-1-12-16,3 1-87 0,1 2-38 15,2 0-54-15,-1 0-108 0,-3 0-355 0,-3-3-1093 0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8:28.62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4EC794D-EEA2-4659-B0CF-30036650BD19}" emma:medium="tactile" emma:mode="ink">
          <msink:context xmlns:msink="http://schemas.microsoft.com/ink/2010/main" type="inkDrawing" rotatedBoundingBox="15961,18031 16323,17859 16422,18069 16060,18240" semanticType="callout" shapeName="Other">
            <msink:sourceLink direction="with" ref="{71B12107-D4E3-4FD5-BC8F-E4C2B029A2F3}"/>
            <msink:sourceLink direction="with" ref="{932B4178-DFD3-45AD-BFBE-9D8ACA5944C9}"/>
          </msink:context>
        </emma:interpretation>
      </emma:emma>
    </inkml:annotationXML>
    <inkml:trace contextRef="#ctx0" brushRef="#br0">121 71 3206 0,'0'0'119'0,"0"0"-43"0,0 0-24 16,0 0 6-16,0 0 9 0,0 0 18 0,0 0-1 15,0 0-10-15,0 0-11 0,0 0-13 16,0 0-12-16,0 0-11 0,90-22-1 0,-74 14-10 15,2 1-4-15,-1 1-8 0,-4-1 3 0,0 2 2 16,-5 1 1-16,-1 0 2 0,-3 2-12 0,-1 0 0 16,-3 1 0-16,0-1 0 0,0 1 0 15,-3 1 0-15,-2 0 0 0,-5 0 0 0,-2 0 0 16,-5 2 0-16,-4 4 0 0,-2 3 0 0,-3 2 0 16,-1 1 0-16,1 2 0 0,2 1 0 0,-1 0 0 15,5 0 0-15,1 1 0 0,5 1 0 16,1 1 0-16,2 0 0 0,4-1 0 0,3 0 0 15,1-3 0-15,3-1 0 0,4-2 0 0,4-3 0 16,2-1 0-16,5-2 0 0,0-1 0 0,5-3 0 16,1-1 0-16,3 0 0 0,-1 0 0 0,-1-4 0 0,2 0 0 15,-3 0 0-15,-1-1 0 0,1 1 0 0,-4-1 0 0,0 0 0 16,-3-1 0-16,0 1 0 0,-4 0 0 0,3 0 0 16,-5 0 0-16,0 0 0 0,1 1 0 15,-2 0 0-15,0-1 0 0,2 1 0 0,1 1-77 16,2 0-105-16,-4 1-162 0,-1 1-1498 0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1:32.32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7AB6D53-9DCC-4204-96E5-478915A5BAD1}" emma:medium="tactile" emma:mode="ink">
          <msink:context xmlns:msink="http://schemas.microsoft.com/ink/2010/main" type="inkDrawing"/>
        </emma:interpretation>
      </emma:emma>
    </inkml:annotationXML>
    <inkml:trace contextRef="#ctx0" brushRef="#br0">324 80 0 0,'0'0'178'0,"0"0"-78"16,0 0-64-16,0 0-10 0,0 0-11 15,0 0 2-15,0 0 9 0,0 0 21 0,0 0 26 16,0 0 27-16,0 0 12 0,0 0-2 0,-30 4-3 16,28-4-8-16,1 0-7 0,0 0-11 15,0 0-14-15,1 0-23 0,0 0-11 0,0 0-10 16,0 0-4-16,0 0 9 0,0 0 16 0,0 0 17 15,0-3 5-15,1-1 2 0,2-3-11 0,0 0-4 16,3-3 5-16,-2 2 3 0,1-1 4 16,1 1 5-16,-1 0 3 0,0 1 5 0,-1 1 3 15,-2 3 2-15,-1-1 2 0,-1 3 1 0,0 1-4 16,0 0-6-16,-1 2-12 0,-5 5-10 16,-3 3-8-16,-2 6-2 0,-2 3-4 0,-3 5-9 15,-1 1-3-15,-3 1-7 0,1 1-1 0,-2 0-1 16,-1 1 2-16,-2 0-3 0,2 0 4 0,-1-1 5 15,2-1-1-15,-1-3 5 0,3-2-2 16,3-4-3-16,3-4-2 0,4-4-1 0,2-4-3 16,5-2-9-16,1-3-2 0,1 0-9 0,3-5-1 15,3-4 5-15,2-4-3 0,2-4 1 0,3-2 3 16,-1 1-6-16,1 0 1 0,1 0 2 16,-1 1-3-16,-2 2 1 0,2 1 1 0,-2 2-1 15,0 1 1-15,-1 3 4 0,0 2 0 0,-2 2-2 16,0 1 0-16,1 1 0 0,0 2-4 0,0 0 2 15,3 0 1-15,1 4-5 0,1 0 5 0,2 0-3 16,0 1 2-16,3 2 1 0,0 0 0 0,0 0-2 16,0 2 0-16,-1-1 4 0,-2 1-3 15,0 0 2-15,-4-1-3 0,2 1-2 0,-5-1 4 16,1-1 0-16,-2 0 3 0,-1 1-1 0,-2-3 3 16,1 1 1-16,-1 0 2 0,-1-2 6 15,0 1-2-15,-1-1-2 0,-2-1-4 0,1-1-1 16,-1 0-2-16,-1-1 6 0,0 0 3 0,0-1-1 15,0 0 3-15,0 0-2 0,0 0 1 0,0 0-3 16,0 0-5-16,0 0-7 0,-1-3-10 16,-1 1-11-16,1-1-23 0,-1 0-29 0,2 0-52 15,0-1-78-15,0-1-99 0,3 0-163 0,2 0-195 16,-2 1-853-16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1:32.61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2B4E782-CB06-4D14-B4D4-0B41731A2F00}" emma:medium="tactile" emma:mode="ink">
          <msink:context xmlns:msink="http://schemas.microsoft.com/ink/2010/main" type="inkDrawing"/>
        </emma:interpretation>
      </emma:emma>
    </inkml:annotationXML>
    <inkml:trace contextRef="#ctx0" brushRef="#br0">207 18 1460 0,'0'0'233'0,"0"0"11"0,0 0-45 0,0 0-33 16,0 0-24-16,0 0-4 0,0 0-1 0,0 0-11 16,0 0-16-16,0 0-20 0,0 0-22 0,0 0-12 15,0 0-2-15,-30-18 2 0,19 37-10 16,0 2-4-16,-2 2-8 0,-1 3-7 0,0 0-3 15,1 0-4-15,-1-1-5 0,0-3-4 0,1 0 1 16,1-4 2-16,1-1 7 0,1-3 0 0,2-3-3 16,2-2-2-16,1-2-7 0,1-1 4 15,2-2-2-15,0-1-6 0,2 0-4 0,0-1-5 16,0-2 0-16,0 0-3 0,0 0-5 0,0 0-17 16,4 0-23-16,3-5-22 0,3 1-43 0,2-3-80 0,3 0-191 0,-3 2-353 15,-4 1-884-15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1:33.41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6498459-3467-4555-AE56-602AE8D80155}" emma:medium="tactile" emma:mode="ink">
          <msink:context xmlns:msink="http://schemas.microsoft.com/ink/2010/main" type="inkDrawing"/>
        </emma:interpretation>
      </emma:emma>
    </inkml:annotationXML>
    <inkml:trace contextRef="#ctx0" brushRef="#br0">135 59 1115 0,'0'0'290'0,"0"0"-10"0,0 0-55 16,0 0-38-16,0 0-19 0,0 0-16 0,0 0-16 16,0 0-16-16,0 0-12 15,0 0-8 1,0 0-9-16,0 0-5 0,0 0-11 0,0 0-12 16,8-36-14-16,-12 36-14 0,-2 1-3 0,0 3-2 0,-4 1 1 15,1 2-1-15,-5-1 2 0,3 2 1 0,-2 0 1 16,0 0 3-16,2 0-4 0,-1 1-6 15,3-1-9-15,1 2 0 0,1 0-3 0,2-1-1 16,2 1-4-16,2-1-4 0,1 1-4 0,3 0-3 16,3-1 5-16,2-1-4 0,4-1 2 0,2-2 0 15,2-3-1-15,2 0 1 0,2-2 3 0,0 0 0 16,1-3-5-16,0-1 3 0,1-2-4 16,-2-1 2-16,1 1 2 0,-1-1 1 0,-2 0-2 15,-1-1-4-15,-1 1 0 0,-3 0 0 0,-1-1 3 16,-2 1 4-16,-1-2-2 0,-1 0-3 0,-1 0 3 15,-4-1 4-15,1 0 2 0,-4 1 5 0,0-1-1 16,0 1-6-16,-3 0 3 0,-1 1 3 0,-4 1-4 16,0 1 4-16,-3 1-2 0,0 1-4 0,-3 0 3 15,-1 2 3-15,1 2-4 0,-3 0 3 16,1 0 1-16,0 2-9 0,0 3 3 0,-2 1-4 16,2 1-5-16,-3 3 4 0,4 0-1 0,-2 1 4 15,1 1-3-15,0 0 1 0,1 1-2 16,0 0-10-16,2 0 10 0,0 0-10 0,3-1-2 15,1 0-5-15,3-3-17 0,2 0-9 0,3-3-21 16,1-1-23-16,6-1-47 0,5-2-70 0,4-1-165 16,-2-1-404-16,-2 0-885 0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1:34.11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E36BC52-E0DF-4F25-A7CA-08DEC3DE0083}" emma:medium="tactile" emma:mode="ink">
          <msink:context xmlns:msink="http://schemas.microsoft.com/ink/2010/main" type="inkDrawing"/>
        </emma:interpretation>
      </emma:emma>
    </inkml:annotationXML>
    <inkml:trace contextRef="#ctx0" brushRef="#br0">0 48 1546 0,'0'0'346'0,"0"0"-4"0,0 0-74 0,0 0-62 16,0 0-40-16,0 0-31 16,0 0-29-16,0 0-24 0,0 0-22 0,0 0-15 15,0 0-2-15,0 0-2 0,0 0-4 0,0 0 4 0,50-21-5 16,-50 35-5-16,0 1-3 0,0 1-8 0,0 1-10 15,0 0-3-15,0 0 1 0,0-1-7 16,0 0 4-16,0-3-2 0,0-2-7 0,0-2 6 16,0 0-1-16,3-5 3 0,-2 1-1 0,3-3 3 15,0-1 1-15,2-1 4 0,1 0 12 0,2-4-4 16,2-4-2-16,1-1-4 0,3-1-5 0,1-2 1 16,0 0 1-16,2 0 2 0,-2 1-6 15,0 0 2-15,-2-1-2 0,0 1 4 0,-1 1 3 16,1-1-1-16,-2 2 0 0,-1-1-5 0,0 1 2 15,0 1 0-15,-3 0 1 0,0 2 0 0,-1 0-6 16,0 1 1-16,-2 1-1 0,-1 0 2 16,-2 1 2-16,0 2-3 0,0 0-6 0,-2 0-3 15,0 1 6-15,0 0-4 0,0 0 5 0,0 0-9 16,0 0-15-16,0 0-16 0,0 0-26 0,0-1-37 0,0 1-50 16,0 0-61-16,0 0-68 0,0 0-94 0,1 0-152 15,0 1-97-15,1-1-844 0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1:34.54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B0D7BF0-0AC8-4BD9-9E4C-E8DBD3691C4C}" emma:medium="tactile" emma:mode="ink">
          <msink:context xmlns:msink="http://schemas.microsoft.com/ink/2010/main" type="inkDrawing"/>
        </emma:interpretation>
      </emma:emma>
    </inkml:annotationXML>
    <inkml:trace contextRef="#ctx0" brushRef="#br0">198 6 1468 0,'0'0'360'0,"0"0"-91"15,0 0-61-15,0 0-37 0,0 0-5 16,0 0 1-16,0 0-4 0,0 0-16 0,0 0-22 16,0 0-24-16,0 0-25 0,0 0-14 0,0 0-14 15,0 0-5-15,-30 2-10 0,18 10-4 16,-1 2 2-16,-2 0-14 0,0 1 6 0,0 1-6 15,1 0-2-15,0 0-1 0,2 0-2 0,0 1-3 16,4 0-7-16,0-2 9 0,3 1-10 0,2-2 2 16,1 0-1-16,2-1-5 0,2 0 2 15,3-3-2-15,2-2 3 0,3-2-5 0,0 0 5 16,4-3-1-16,2-3-2 0,2 0 2 0,2-2 1 16,0-2 2-16,-1 0-4 0,2-2 3 15,-3-1-4-15,3-2 1 0,-3-1 3 0,2-2-2 16,-1-1 3-16,0-1-3 0,-1-2 0 0,-1 0 4 15,-2 1-2 1,-2-2 7-16,-1 2-5 0,-4-1 5 16,-1 1-1-16,-5 2 5 0,0 0 4 0,-2 2-3 15,0 1 6-15,-4 0-4 0,-3 2 1 0,-2 0 2 0,-2 1-1 16,-2 3-5-16,0 1-3 0,-4 2 0 0,-2 1-7 0,1 2 4 16,-4 5-3-16,0 0-5 0,-1 2 1 0,0 0-1 15,0 1 3-15,-2 1 0 0,-1 1 0 0,4 1-7 16,1 2-7-16,1-1 0 0,4 0-14 15,1 0-12-15,5 0-21 0,3-1-39 0,3-1-44 16,4-1-69-16,7-3-145 0,0-3-415 0,0-3-894 0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1:35.43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7C07F73-5155-4459-A5C4-DE4E7A602B94}" emma:medium="tactile" emma:mode="ink">
          <msink:context xmlns:msink="http://schemas.microsoft.com/ink/2010/main" type="inkDrawing"/>
        </emma:interpretation>
      </emma:emma>
    </inkml:annotationXML>
    <inkml:trace contextRef="#ctx0" brushRef="#br0">174 90 1607 0,'0'0'299'0,"0"0"-19"0,0 0-71 0,0 0-48 15,0 0-27-15,0 0-10 0,0 0-13 0,0 0-16 16,0 0 2 0,0 0-6-16,0 0-7 0,0 0-12 0,0 0-10 15,39-22-12-15,-50 37-11 0,-2 2-2 0,-3 3-18 0,-3 0-1 16,1 1 0-16,-2 0-3 0,2 1 1 0,-2-2-4 16,3 0-3-16,1-3 0 0,1-3 7 0,4-2 2 15,1-4 3-15,6-2-1 0,0-4-7 0,3-1-2 16,1-1 2-16,0 0-2 0,4-5-2 15,4-3 1-15,3-6-5 0,7-4-3 0,3-1 7 16,6-4-3-16,2 0-4 0,3-1 1 0,0 1-5 16,-1 1 1-16,-1 2 4 0,-3 1 3 0,-2 1-6 15,-1 1 0-15,-3 2 0 0,-3 2-2 16,-2 4 6-16,-2 2-1 0,-4 2-2 0,-3 3 2 16,-1 2-5-16,-4 0 3 0,0 5 2 0,-2 4 1 15,0 2 2-15,-5 2-3 0,-2 4 2 0,-4 1-2 16,-1 2 0-16,-4 1 1 0,-3 0-2 15,1 0-1-15,-1-2 4 0,0 1 2 0,3-3-3 16,0-3-1-16,2-2-3 0,4-3-1 0,2-3 3 16,2-2 3-16,2-1-3 0,3-3 0 15,1 0 0-15,0-1-2 0,2-4 3 16,4-3 1-16,2-5-4 0,5-1 0 0,2-2 1 16,1 0-2-16,5-2 4 0,-2 3-1 0,2-1-5 15,1 2 1-15,-1 1 2 0,-2 0 2 16,2 2 0-16,-3 0 1 0,1 3-6 0,-3 0 0 15,-1 2 3-15,-2 1 1 0,-3 3 5 0,-1 1-4 16,-1 1-2-16,-3 0-1 0,-3 3 4 0,1 2 1 16,-2 2-1-16,-1 2 0 0,0 3-2 15,-4 0 2-15,-3 5 4 0,-1 0-1 0,-5 3-2 16,1 0-2-16,-3 3 0 0,0-1-3 0,-1 2 7 16,1-1-3-16,1 1-6 0,0-2 0 0,4-2-1 15,1-2 4-15,4-3 1 0,0-2 3 0,4-4-6 16,1-2-2-16,3-3 6 0,1-1-2 15,3-2 1-15,4-1-2 0,2-5-7 0,4-3-2 16,3-2 0-16,2-4-2 0,-1 1-18 0,1-1-5 16,0-1-22-16,0 0-31 0,-1 1-28 0,1-1-77 15,-7 4-169-15,-5 4-1149 0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1:36.52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94D9C69-E18B-47D9-AB62-F73208E8A458}" emma:medium="tactile" emma:mode="ink">
          <msink:context xmlns:msink="http://schemas.microsoft.com/ink/2010/main" type="inkDrawing"/>
        </emma:interpretation>
      </emma:emma>
    </inkml:annotationXML>
    <inkml:trace contextRef="#ctx0" brushRef="#br0">358 73 870 0,'0'0'295'0,"0"0"1"16,0 0-32-16,0 0-12 0,0 0 0 0,0 0-19 0,0 0-25 15,0 0-32-15,0 0-35 0,89-35-20 16,-82 30-24-16,-2 1-22 0,0-1-15 16,-2 2-5-16,1-1-3 0,-4 2 1 0,0-2 1 0,0 2-8 0,-6-2-9 15,-2 1-10-15,-2 2-8 0,-4 0-8 0,-3 1-1 16,-3 0 2-16,-2 2-1 0,-1 3 8 16,0 1 0-16,-1 1 1 0,-1 0 1 0,3 0 0 15,1 2-5-15,4-2-7 0,2 2-2 0,2-1-11 16,3 0 1-16,3 0 3 0,0-2-1 0,6 1 2 15,1-1-1-15,0 0-3 0,1 0-1 16,4-1 6-16,1 0-1 0,2 1 1 0,2-2-3 16,-1 1 0-16,2-1 1 0,2 0 3 0,-1-2 2 15,-1 2-6-15,2-1 1 0,-4 2-3 0,1-1 3 16,0 1 4-16,-5 0-3 0,1 1 1 16,1 1-6-16,-2 0 1 0,-2 1 3 0,0-2 2 15,0 1 1-15,-3 1-4 0,1-1-1 0,-1 1 0 16,0-2 2-16,-2 1 4 0,-3-2-1 0,0 0-4 15,0-1-1-15,-3 0 6 0,0-2-4 0,-5 1 5 16,-1-1-3-16,1-2-1 0,-1 0 4 16,-3 0 7-16,1 0 8 0,-1-1-6 0,-1-3 7 15,-1 0-6-15,2-1 5 0,-3 0 7 0,4-1-2 16,1 0-2-16,0-1-4 0,3 1 0 0,0 0-12 16,0 0-7-16,3 2 0 0,0 0 0 15,4 0 0-15,0 2 0 0,2 0 0 0,1 0 0 16,1 1 0-16,1 0 0 0,1 0-12 0,6 0-31 15,1 0-25-15,6 1-26 0,5 0-47 16,3 0-91-16,-3 1-201 0,-7 0-1328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8:30.87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27A060F-C33D-49B6-9D5D-0F3F0C9581B0}" emma:medium="tactile" emma:mode="ink">
          <msink:context xmlns:msink="http://schemas.microsoft.com/ink/2010/main" type="inkDrawing"/>
        </emma:interpretation>
      </emma:emma>
    </inkml:annotationXML>
    <inkml:trace contextRef="#ctx0" brushRef="#br0">11 15 1674 0,'0'0'533'0,"0"0"-274"0,0 0-48 16,0 0-55-16,0 0-24 0,0 0-15 0,0 0-16 16,0 0-20-16,0 0-28 0,0 0-27 0,0 0-17 15,0 0-8-15,0 0 1 0,-11 2 2 16,17 5 3-16,-2 0-2 0,1-1 1 0,1 1 5 15,2-1 1-15,0-1 4 0,1 1 3 0,2-3 5 0,-1 1 7 16,2-4 3 0,-1 1-1-16,2-1-9 0,-2 0-3 0,0-3-6 15,0-1 0-15,0 0 2 0,-2-1-5 0,1 0 0 16,-2-1-4-16,-1 2 1 0,-2 0-1 0,2-1-1 16,-1 0-3-16,0-1-5 0,1 1-1 15,-2 0-6-15,-1 2-8 0,-1-1-28 0,1 2-41 16,-3 2-50-16,3 0-71 0,-1 0-125 0,0 1-284 15,-1 2-1006-15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1:37.06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DA5DA23-39D3-4C40-AAD7-8B1C39C22063}" emma:medium="tactile" emma:mode="ink">
          <msink:context xmlns:msink="http://schemas.microsoft.com/ink/2010/main" type="inkDrawing"/>
        </emma:interpretation>
      </emma:emma>
    </inkml:annotationXML>
    <inkml:trace contextRef="#ctx0" brushRef="#br0">318 0 3098 0,'0'0'127'16,"0"0"-27"-16,0 0-24 0,0 0-10 0,0 0-4 16,0 0 2-16,0 0 7 0,0 0-6 15,0 0-4-15,0 0-13 0,-90 104-13 0,68-75-12 16,0 2-7-16,-2 3-6 0,1 0-7 0,0 2-2 16,1 1-6-16,3-3 3 0,-1-6 3 15,5-1 7-15,3-7-2 0,1-5-3 0,5-5 2 16,2-4-8-16,-1-2 6 0,4-2-2 0,1-2-2 15,0-1 2-15,6-6-2 0,1-6 5 0,2-5-1 16,5-4 6-16,2-4-7 0,3-1 0 16,2-2 4-16,1-1-3 0,1 2 4 0,0 1-5 15,-1 2 3-15,0 1-9 0,-1 2 2 0,-2 3 3 16,1 0-8-16,-2 4 13 0,2 0-2 0,-2 4 3 16,-1 2-2-16,3 3 2 15,-4 0-1-15,1 3-2 0,-1 2 8 0,-2 1-15 16,0 0 2-16,-1 4 1 0,-3 2-7 0,-2 1 8 15,0 1 0-15,-1 1 2 0,0 2-8 0,-2-1 8 16,-2 1-3-16,-2 1 0 0,-1 0 12 16,0 1-13-16,-1-1 1 0,-5 0-3 0,-1-1 2 15,0 1 3-15,-3-2 4 0,1-2 3 0,-5 0-14 16,0-2 12-16,-1 0 1 0,-2-1 2 0,1-1 10 16,-1-1-5-16,-2 0-15 0,2-1 0 0,2 0 0 15,-1-1 0-15,2-1 0 0,-1 1 0 16,1-1 0-16,2 0 0 0,0 0 0 0,2 0 0 15,-1 0 0-15,2-1 0 0,1 0 0 0,1 0 0 16,1 0 0-16,3 0 0 0,0 1 0 0,0 0 0 16,2 0 0-16,1-1 0 0,0 0 0 15,0 1-68-15,7-2-50 0,1 0-82 0,-1 1-192 16,-1 0-1417-16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1:37.77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65DFED9-55A0-40AC-A5B1-5D88CEF66444}" emma:medium="tactile" emma:mode="ink">
          <msink:context xmlns:msink="http://schemas.microsoft.com/ink/2010/main" type="inkDrawing"/>
        </emma:interpretation>
      </emma:emma>
    </inkml:annotationXML>
    <inkml:trace contextRef="#ctx0" brushRef="#br0">1 151 2376 0,'0'0'204'0,"0"0"-57"0,0 0-62 16,0 0-23-16,0 0 15 0,0 0 18 0,0 0 7 15,0 0-7 1,0 0-20-16,0 0-18 0,0 0-13 16,100-11-6-16,-76 4-8 0,2 0-5 0,-1-2-1 0,-1 1-4 0,-1-2 4 15,-1 1 1-15,-5 1-1 0,1-1-4 0,-5 0 1 16,1 2 0-16,-6-1-2 0,0 1 3 15,-2 1-5-15,-4 0-2 0,-2 1-2 0,0-1 3 16,-3 2-4-16,-3-1 2 0,-2 1-1 0,-6 1-8 16,2 1 4-16,-7 2-1 0,1 0 2 0,-3 0-1 15,-2 5 2-15,-1 0-2 0,0 1 2 16,2 2 6-16,1 1-9 0,0 0 3 0,3 1-3 16,2 1-1-16,0 2-1 0,3 0 0 0,2 1-5 15,1 0-4-15,6 1 9 0,-1-1-7 0,5-1 5 16,0 0-4-16,5-1-5 0,4-4 5 0,4 1 0 15,3-4 7-15,3-1-3 0,4-2 0 16,4-2-4-16,-1 0 2 0,3-2 6 0,-4-1 0 16,2-2 2-16,-3 2-4 0,-2-1 1 0,-5 1 2 15,-2-1 5-15,-2 3 3 0,-4-1-12 0,-3 1 3 16,-4 1-3-16,0 0 4 0,-2 0-6 0,0 0-3 16,0 0 0-16,0 0 0 0,0-1 0 15,-2 0 0-15,0 0 0 16,-3-1 0-16,3 1-9 0,-3 0-52 0,4-1-32 0,1 2-57 15,0-2-93-15,0 0-186 0,4-1-526 16,-1 2-758-16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1:38.20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9C95DB8-504E-4109-BF3D-3DB8F77D508B}" emma:medium="tactile" emma:mode="ink">
          <msink:context xmlns:msink="http://schemas.microsoft.com/ink/2010/main" type="inkDrawing"/>
        </emma:interpretation>
      </emma:emma>
    </inkml:annotationXML>
    <inkml:trace contextRef="#ctx0" brushRef="#br0">289 9 2783 0,'0'0'117'0,"0"0"-6"0,0 0 10 0,0 0 12 15,0 0 7-15,0 0-14 0,0 0-16 0,0 0-20 16,0 0-17-16,0 0-17 0,0 0-18 16,0 0-9-16,0 0-5 0,0 0 4 0,-75-15-7 15,52 23 2-15,1-1-4 0,-1 3-1 0,1 0 4 16,2 0-9-16,-1 1-13 0,4 0 0 0,-1 2 0 16,5 0 0-16,1 0 0 0,3 0 0 15,2 0 0-15,2 1 0 0,3-1 0 0,2-1 0 16,4 0 0-16,4-3 0 0,3-1 0 0,4-2 0 15,2-3 0-15,4-3 0 0,3 0 0 0,-1-1 0 16,4-5 0-16,-1-1 0 0,1-2 0 16,-1-1 0-16,2 0 0 0,-2-1 0 0,-3-2 0 15,0 2 0-15,-1-1 0 0,-2 0 0 0,-3 1 0 0,-2 1 0 16,-5 0 0-16,-2 1 0 0,-2 1 0 16,-3 4 0-16,-1 0 0 0,-2 2 0 0,0 2 0 0,0 0 0 15,0 0 0 1,-2 1 0-16,-2 4 0 0,-3 1 0 0,-1 3 0 15,-2 3 0-15,-2 2 0 0,-3 0 0 0,1 1 0 16,2 0 0-16,-1-1 0 0,0 0 0 0,4-2 0 16,0-2 0-16,2-2 0 0,0-2 0 0,5-3 0 15,0-2 0-15,2-1-41 0,1-3-58 16,5-5-40-16,4-4-67 0,4-1-99 0,-3 1-295 16,-4 3-1121-16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1:38.47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0708813-88EF-4FF9-81F2-5A1BF5B1217E}" emma:medium="tactile" emma:mode="ink">
          <msink:context xmlns:msink="http://schemas.microsoft.com/ink/2010/main" type="inkDrawing"/>
        </emma:interpretation>
      </emma:emma>
    </inkml:annotationXML>
    <inkml:trace contextRef="#ctx0" brushRef="#br0">25 37 2920 0,'0'0'239'0,"0"0"-88"0,0 0-36 16,0 0-18-16,0 0-1 0,0 0-8 15,0 0-5-15,0 0-12 0,0 0-15 0,0 0-9 16,0 0-13-16,0 0-10 0,0 0-16 0,-19-37-3 16,16 42-10-16,2-1-3 0,0 1-5 0,0 0-26 15,1 0-24-15,1 0-43 0,2 1-60 16,4-2-145-16,-2 0-525 0,-2-2-904 0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1:39.10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C0E20F0-1CF4-4DC4-A118-A824F0326189}" emma:medium="tactile" emma:mode="ink">
          <msink:context xmlns:msink="http://schemas.microsoft.com/ink/2010/main" type="inkDrawing"/>
        </emma:interpretation>
      </emma:emma>
    </inkml:annotationXML>
    <inkml:trace contextRef="#ctx0" brushRef="#br0">0 147 2705 0,'0'0'195'0,"0"0"-58"0,0 0-40 0,0 0-30 16,0 0 1-16,0 0 8 0,0 0 6 15,0 0-15-15,0 0-11 0,0 0-12 0,0 0-5 16,88 25-1-16,-65-25-7 0,2 0-5 0,1-2-4 0,4-4-3 16,0-1-2-16,0-3 2 0,1-2-6 0,-1 0-7 15,-2-1 3-15,-4-2-2 0,-4 2 4 0,-3-2 9 16,-6 3 1-16,-3 3 1 0,-5-1 5 15,-2 3-1-15,-1-2-5 0,-4 2 0 0,-5 1-3 16,-3 2-9-16,-2 2 3 0,-5 2 0 0,-3 2-3 16,-2 6 0-16,-2 3-2 0,-1 2-1 0,1 2-2 15,-1 3-4-15,2 0 0 0,1 4 0 16,0 0 0-16,0 3 0 0,3 1 0 0,0 1 0 16,1-3 0-16,5-1 0 0,3-4 0 0,1-3 0 15,4-6 0-15,4-3 0 0,2-3 0 16,1-1 0-16,0-3 0 0,6 0 0 0,2-3 0 15,3-5 0-15,5-4 0 0,5-4 0 16,2-2 0-16,1-2 0 0,5 0 0 0,-1 1 0 16,-1-1 0-16,3 3 0 0,-1 0 0 0,0 2 0 15,-3 2 0-15,2 1 0 0,-4 2 0 0,0 1 0 16,-1 3 0-16,-1 0 0 0,-5 4 0 0,0 2 0 16,-4 0 0-16,-1 2 0 0,-3 4 0 15,-2 0 0-15,-3 4 0 0,0 1 0 0,-3 2 0 16,-1 1 0-16,0 2 0 0,-7 2 0 0,-1 1 0 15,-2 3 0-15,-3-1 0 0,-2 0 0 16,-1 0 0-16,0-1 0 0,0-2 0 0,2 0 0 0,3-4 0 16,1-3 0-16,2-3 0 0,5-4 0 15,-2-1 0-15,5-1 0 0,-1-2 0 0,1 0 0 16,0-2 0-16,0-3 0 0,0-4 0 16,3-3-16-16,8-4-95 0,0-2-49 0,9 1-78 15,1-1-153-15,-4 4-453 0,-5 6-872 0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1:39.38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9075A43-C561-4D7E-B55A-ABB74C0FCA42}" emma:medium="tactile" emma:mode="ink">
          <msink:context xmlns:msink="http://schemas.microsoft.com/ink/2010/main" type="inkDrawing"/>
        </emma:interpretation>
      </emma:emma>
    </inkml:annotationXML>
    <inkml:trace contextRef="#ctx0" brushRef="#br0">17 49 3306 0,'0'0'186'0,"0"0"-74"0,0 0-24 0,0 0-6 16,0 0-9-16,0 0-3 0,0 0-3 0,0 0-6 16,0 0-11-16,0 0-50 0,0 0 0 0,0 0 0 15,0 0 0-15,-7-49 0 0,5 49 0 16,-1 4 0-16,0 0 0 0,2 0 0 0,0 2-11 15,1 0-74-15,0 2-68 0,5 0-126 0,-1-2-568 16,0-2-956-16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1:39.83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35BAFEE0-DBF9-42AF-A1F9-194ED8AE7B5D}" emma:medium="tactile" emma:mode="ink">
          <msink:context xmlns:msink="http://schemas.microsoft.com/ink/2010/main" type="inkDrawing"/>
        </emma:interpretation>
      </emma:emma>
    </inkml:annotationXML>
    <inkml:trace contextRef="#ctx0" brushRef="#br0">234 63 812 0,'0'0'531'0,"0"0"-176"16,0 0-63-16,0 0-33 0,0 0-21 0,0 0-26 15,87-39-27-15,-76 34-22 0,-3 0-9 0,0 0-12 16,-4 2-15-16,-2 1-9 0,-2 1-20 0,0 0-18 15,-5-1-20 1,-3 2-13-16,-2 0-15 0,-4 0-4 0,-2 2-3 16,-4 3-6-16,-3 1 2 0,-2 2-3 0,-1 0 4 15,-1 2-1-15,3 0 2 0,0 1-10 0,1 1-13 16,1 1 0-16,1 0 0 0,5 2 0 0,1 1 0 16,3-1 0-16,2 1 0 0,2 1 0 15,5 0 0-15,1 1 0 0,2-2 0 0,1-2 0 16,3 1 0-16,4-3 0 0,4-2 0 0,2-2 0 15,2-4 0-15,3-4 0 0,4 0 0 0,3-1 0 16,-1-5 0-16,4-3 0 0,0-3 0 0,1-1 0 16,2-4 0-16,-4 2 0 0,-1-5-16 15,-3 1-52-15,-4 0-30 0,-3-2-44 0,-3 0-76 0,-3 1-96 16,-3-2-231-16,-1 5-715 0,-5 6-174 0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1:40.09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E5FEF41-8CBF-457D-913D-0AC5986B036B}" emma:medium="tactile" emma:mode="ink">
          <msink:context xmlns:msink="http://schemas.microsoft.com/ink/2010/main" type="inkDrawing"/>
        </emma:interpretation>
      </emma:emma>
    </inkml:annotationXML>
    <inkml:trace contextRef="#ctx0" brushRef="#br0">69 0 1953 0,'0'0'804'0,"0"0"-593"0,0 0-54 0,0 0-39 16,0 0-20-16,0 0-8 0,0 0-7 0,0 0-1 16,0 0 3-16,0 0-5 0,0 0-6 15,0 0-16-15,0 0-11 0,0 0-16 0,-69 102-12 16,69-84-6-16,5 0-13 0,1-2 1 0,5-4-6 16,1-4 0-16,5-2-2 0,1-4-16 0,5-2-19 15,3 0-35-15,2-3-38 0,1-3-49 0,1 0-71 16,-3-1-131-16,-7 1-383 0,-6 2-900 0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1:40.49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8D43465-7751-4138-933E-E37970D4249B}" emma:medium="tactile" emma:mode="ink">
          <msink:context xmlns:msink="http://schemas.microsoft.com/ink/2010/main" type="inkDrawing"/>
        </emma:interpretation>
      </emma:emma>
    </inkml:annotationXML>
    <inkml:trace contextRef="#ctx0" brushRef="#br0">215 0 2658 0,'0'0'273'16,"0"0"-120"-16,0 0-38 0,0 0-9 0,0 0 4 16,0 0-2-16,0 0-6 0,0 0-12 15,-49 91-12-15,36-73-17 0,-1 1-16 0,-2 2-10 16,0 1-13-16,-1 1-9 0,0-2-3 0,1-1-5 15,2-3-3-15,2-4 8 0,2-4-4 16,3-2 2 0,1-3 5-16,2-2-7 0,1 0 4 0,2-2-7 15,1 0 4-15,0 0-5 0,2-4 1 0,2-2 3 16,4-3-11-16,0 0 11 0,4-3-3 0,0 0 1 16,3 1 2-16,1 0-3 0,2 1 1 15,-1 1-7-15,1 1 11 0,0 0-9 0,0 2 2 0,-1 1 5 16,-2 2-12-16,1 1 10 0,-3 1 1 15,1 1-5-15,-3 0 0 0,-1 4 0 0,-2 1 0 16,-3 2 0-16,1 0 0 0,-4 2 0 0,0 1 0 16,-2 1 0-16,0 1 0 0,-2 1 0 0,-3 0 0 15,-1 0 0-15,-1 1 0 0,-1-2 0 16,-1-1 0-16,0 0 0 0,-1-2 0 0,0 0 0 16,2-1 0-16,-1 0 0 0,1 0 0 0,-1-3 0 15,1 0 0-15,2-3 0 0,1 0 0 0,3-2 0 16,2 0-14-16,0-5-86 0,6-3-54 15,5-3-67-15,4 0-107 0,-3 1-352 0,-2 4-1039 0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1:40.86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2F18DB1-8777-48B1-9B69-23928E653EE4}" emma:medium="tactile" emma:mode="ink">
          <msink:context xmlns:msink="http://schemas.microsoft.com/ink/2010/main" type="inkDrawing"/>
        </emma:interpretation>
      </emma:emma>
    </inkml:annotationXML>
    <inkml:trace contextRef="#ctx0" brushRef="#br0">200 0 2900 0,'0'0'205'15,"0"0"-70"-15,0 0-4 0,0 0-4 0,0 0-7 16,0 0-13-16,0 0-20 0,0 0-21 15,0 0-10-15,0 0-10 0,0 0-11 0,0 0-1 16,0 0-8-16,-94 45-6 0,78-28-20 0,-2 1 0 16,2 1 0-16,1 0 0 0,2 1 0 0,3-1 0 15,2-1 0-15,3-3 0 0,4 1 0 16,1-3 0-16,4-3 0 0,5-3 0 0,2-2 0 16,5-2 0-16,2-3 0 0,2 0 0 0,4-3 0 15,0-3 0-15,2-2 0 0,0-3 0 0,-1 0 0 16,0-3 0-16,-2 1 0 0,0 0 0 15,-3-2 0-15,-1 0 0 0,-3 1 0 0,-4-2 0 16,-3 3 0-16,-3 0 0 0,-3 0 0 0,-3 1 0 16,0 3 0-16,-5 0 0 0,-3 1 0 0,-3 2 0 15,-1 2 0-15,-5 1 0 0,-1 3 0 16,-4 0 0-16,0 5 0 0,-2 3 0 0,-3 2 0 16,2 2 0-16,-2 1 0 0,1 1 0 0,0 0 0 15,2 0 0-15,3 2 0 0,3-1 0 16,4-1 0-16,4-1 0 0,4-1 0 0,6-1 0 15,3-2-107-15,8-1-144 0,0-4-391 0,-2-1-1193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8:31.32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8C4B2DE-19C7-46C0-952B-C7DEE82FBCB3}" emma:medium="tactile" emma:mode="ink">
          <msink:context xmlns:msink="http://schemas.microsoft.com/ink/2010/main" type="inkDrawing"/>
        </emma:interpretation>
      </emma:emma>
    </inkml:annotationXML>
    <inkml:trace contextRef="#ctx0" brushRef="#br0">25 127 2852 0,'0'0'133'0,"0"0"-65"0,0 0-52 16,0 0-19-16,0 0-3 0,0 0 16 0,0 0 24 16,0 0 22-16,0 0 9 0,0 0-1 15,0 0-13-15,0 0-14 0,0 0-13 0,0 0-8 16,98-38-4-16,-80 27-3 0,-2 1 1 0,-2 0 5 16,-2 1 3-16,-3 1 6 0,-1 0 4 15,-2 0 0-15,-1 2 0 0,-3 1 5 0,-1 2 2 16,0 0-1-16,-1 0 2 0,0 2-5 0,-4-1-6 15,-2 1 0-15,-1 0-7 0,-3 1-6 0,-3 2-7 16,-1 3 2-16,-2 3-7 0,-2 2 0 0,0 3 4 16,1-2-9-16,-1 3 6 0,1 0 1 15,3 1-2-15,1 0-2 0,3 3 2 0,2-1-3 16,3 1 1-16,0 0 6 0,3-1-2 0,2-2-3 16,1-2 3-16,5-2-4 0,2 0-1 0,1-3 4 15,3-2-3-15,2-2 1 0,0-1 7 0,0-1-1 16,0-2 2-16,0 0 4 0,-1 0-4 0,-2-2-5 15,-2-1 3-15,0 1 0 0,-3 0-4 16,1-1 5-16,-3 0-3 0,0 0-4 0,-1 0 5 16,0 0-2-16,-1-1-3 0,0 0-4 0,0 0-12 15,0-1-21-15,-2 1-23 0,2 0-48 0,1 0-106 16,0 2-264-16,-2 0-1280 0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1:41.56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6A9DA919-2AE5-48BD-A777-6672A12AA515}" emma:medium="tactile" emma:mode="ink">
          <msink:context xmlns:msink="http://schemas.microsoft.com/ink/2010/main" type="inkDrawing"/>
        </emma:interpretation>
      </emma:emma>
    </inkml:annotationXML>
    <inkml:trace contextRef="#ctx0" brushRef="#br0">92 41 2510 0,'0'0'476'0,"0"0"-301"16,0 0-30-16,0 0-33 0,0 0-13 0,0 0-11 16,0 0-3-1,0 0-10-15,0 0-12 0,0 0-2 0,0 0-8 0,0 0-14 16,0 0-13-16,0 0-11 0,4-41-6 16,-15 55 0-16,-1 3 8 0,0 3 0 0,0 1-4 15,1 2-5-15,0-1-8 0,1 1 0 0,4 0 0 16,1-2 0-16,2-2 0 0,3-3 0 15,0-3 0-15,5-4 0 0,2-3 0 0,5-4 0 16,2-1 0-16,3-1 0 0,4-3 0 0,3-5 0 16,3-2 0-16,-1-3 0 0,1-2 0 0,-1 1 0 0,-1-2 0 15,-3 1 0-15,-3 0 0 0,-3 2 0 0,-2-1 0 0,-3 3 0 16,-3-1 0-16,-2 3 0 0,-1 1 0 0,-3 3 0 16,0 1 0-16,-2 2 0 0,0 1 0 15,0 1 0-15,-2 0 0 0,0 0 0 0,-4 4 0 16,-1 3 0-16,-2 3 0 0,-1 1 0 0,-1 3 0 15,-1-1 0-15,2 0 0 0,0 0 0 0,4-2 0 16,1-2 0-16,3-2 0 0,1-3 0 0,1 2 0 16,0-3 0-16,4-1 0 0,2-2 0 15,2 0 0-15,3-1 0 0,1-6 0 0,4-2 0 16,2-2 0-16,2-2 0 0,1-1 0 0,-1 1 0 16,-2 2 0-16,-1 0 0 0,-3 3 0 15,-2 3 0-15,-4 0 0 0,-1 3 0 0,-4 1 0 16,-3 1 0-16,0 3 0 0,-3 6 0 0,-6 4 0 15,-2 4 0-15,-2 3 0 0,0 1 0 0,-1 0 0 16,3-1 0-16,2-1 0 0,2-2 0 0,2 0 0 16,4-3 0-16,1-2-9 0,2-1-106 0,8-4-88 15,-2-4-323-15,0-2-1300 0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7:45.01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6F6028B-CEBC-4EA0-B9C8-3BAE40ED71A8}" emma:medium="tactile" emma:mode="ink">
          <msink:context xmlns:msink="http://schemas.microsoft.com/ink/2010/main" type="inkDrawing"/>
        </emma:interpretation>
      </emma:emma>
    </inkml:annotationXML>
    <inkml:trace contextRef="#ctx0" brushRef="#br0">770 189 177 0,'0'0'57'0,"0"0"-12"0,0 0 4 16,0 0 0-16,0 0 1 0,0 0-9 0,0 0-6 0,0 0-4 15,0 0-3-15,0 0-5 0,0 0-12 16,0 0-6 0,-19-30-9-16,19 28-6 0,0 1-2 0,0-1-9 15,0 1 1-15,0-1 1 0,0 0 6 0,0 1 11 0,0 1 4 16,0 0 9-16,-1 0 6 0,1 0 8 16,0 0 10-16,0 0 9 0,0 0 17 0,-1 0 6 15,1 0 4-15,0-1-4 0,-1 0-10 0,1-1-7 16,-1 1-3-16,0-2-3 0,-2 2-1 0,2-1 2 15,0 0-3-15,0 0-2 0,-1 0-5 0,1 0-4 16,-2 0 1-16,2-1-5 0,-1 1 0 16,-2-1-4-16,3 0-4 0,-2 2-2 0,0-2-2 15,0 0 4-15,0 2-4 0,-1-1 3 0,3 0-4 16,-4 0-8-16,3-1 0 0,-1 1-3 0,0 0 1 16,-1-1 0-16,0 1 0 0,1 0-1 0,0 0-1 15,0 0 2-15,-1 0 0 0,1 0-3 16,-2 0 0-16,3 1 2 0,-4-1 5 0,3 1 11 15,-2 0 4-15,1-1 1 0,-1 1 3 16,0-1-3-16,1 0 1 0,-2 1-2 0,0 0-5 16,2 0-4-16,-2-1-2 0,0 1 2 0,0 0-1 15,1 0-1-15,-2 0-3 0,1 1-6 0,-2-1-2 16,1 1 0-16,0 0-4 0,0 0 0 0,0 0-1 16,3 0-1-16,-3 0 3 0,0 0 3 15,0 2 2-15,0-1 0 0,0 0 3 0,0-1 1 16,3 0 6-16,-2 1 4 0,-1 0 2 0,0 0 2 15,2-1-1-15,0 1 4 0,-2-1-4 0,1 0 0 16,0 0-8-16,1 1-7 0,-2-1-5 0,0 1-2 16,0 1 2-16,-1 0-3 0,0-1 3 0,0 1-2 15,1 0 0-15,-1 0 2 0,-1 0 0 16,1 0 2-16,0 1-2 0,2-1 1 0,-2 1 0 16,1-1 2-16,-1 1 1 0,1 0 0 0,0-1 1 15,0 1-3-15,0 0 0 0,0 0 1 16,-1-1-1-16,0 2 0 0,0-1-4 0,1 1 2 15,-1 0-3-15,0 0 1 0,0 1 3 0,0 0-2 16,0-1 1-16,-1 1 0 0,1 0 2 0,2-1 1 16,-2 0 2-16,1 1 0 0,-1-1 1 15,1 0 1-15,0 1 2 0,0-2 0 0,0 2-1 16,2-1-6-16,0 1 0 0,-1 0-3 0,-1 0 0 16,1 1 3-16,0 0-2 0,0 1-2 15,0 0-2-15,-1 1-1 0,1-1-1 0,1 1 4 16,1-1-1-16,-2 0 2 0,2-1-1 0,-1 1 1 15,3-1 3-15,-4-1-1 0,4 1 1 0,-3 1-4 16,3-1-3-16,-2 0-2 0,2-1 0 0,-1 2 4 16,0 0-3-16,1-1 3 0,-1 2-1 15,-1 1 2-15,2-1 3 0,-1 1 2 0,0-1 2 16,2 0-4-16,-2-2 2 0,0 2-1 0,2-3 0 16,-1 1 2-16,-1 1-1 0,2 0 2 0,0 0-2 15,1 0 3-15,-1 1 2 0,1 0-2 0,0 1-1 16,0 1-4-16,0-1 2 0,0 1-1 15,0 1 4-15,1-1-4 0,0 1-3 0,3-2 0 16,-1 1-3-16,-2 0 5 0,3 0 0 0,-2-1-1 16,2 0-2-16,-1 0 1 0,2 0 7 15,-2 0 0-15,2-1 2 0,-2 1-6 0,1-2-8 16,0 0 0-16,1 0-1 0,-2 0 3 0,2 0 1 16,-1-1-2-16,1 0-1 0,0 0 3 0,-1-1 3 15,2 1 1-15,1 0 5 0,-2-1 4 0,1 2 4 16,1-1-2-16,-1-1 0 0,1 0-8 15,-3-1-5-15,2 1 1 0,0-2-2 0,2 1 2 16,-1-1 4-16,0 0-2 0,0 0 2 0,1 0-4 16,1-1 0-16,-2 0 0 0,2 1 0 15,0-2 1-15,0 0-2 0,0 1 1 0,0-1-2 16,0 1 5-16,2-2 1 0,-1 1-1 0,-1 0 0 16,0-1-3-16,2 1 2 0,-2 1-1 0,0-1 3 15,0 0-4-15,2-1 0 0,-1 0-1 0,0 0-1 16,1 0 6-16,-1 2-1 0,1-2-1 0,1 1 0 15,-3 1-4-15,4-1 4 0,-3 1-1 16,2 0 2-16,-3 0-3 0,3 0 1 0,-1 1 1 16,-1-1 0-16,2-1 5 0,-3 2-3 0,3-2 0 15,-2 1 0-15,-1 0 3 0,2-2 6 16,0 2 4-16,-2 0 2 0,1 0-3 0,1 0 1 16,-3-1-3-16,1 1 1 0,1 0 2 0,-1 1-6 15,0-1 0-15,0 1-4 0,-1 1 3 16,0-2-3-16,2 3 1 0,0-1-3 0,0 0-4 15,-2 2 2-15,1-1-4 0,2 0 4 0,-2 1-3 16,0 0-2-16,0 1-2 0,2 1 0 0,-2-1 3 16,0 0-1-16,-2 0 2 0,2 0-2 0,-1-1 0 15,0-1 3-15,2 1 0 0,-2-2 2 0,0 0-2 16,1 0 1-16,-1 0-2 0,0 0 2 16,1-2 1-16,-1 2-3 0,3-2 3 0,-2 1-3 15,1 0 3-15,1 1 0 0,0-1-1 0,2 1 2 16,-3 0-5-16,3-1 1 0,-1 1-1 15,1 0 3-15,-1 0 1 0,-1 0-2 0,1-1 0 16,-1-1-1-16,2 2-1 0,-3-1 1 0,4-1 3 16,-1-1-3-16,-2 0-1 0,3 0 1 0,0 0-2 15,0-1 0-15,-2 0 2 0,2 0-2 0,-1-1 0 16,-1-1 2-16,0 1 2 0,-1-2 0 16,1 0 4-16,-2 2 1 0,1-1-4 0,-1 0 3 15,3 1-2-15,-2 0 0 0,1 1 0 0,-1-1-1 16,3 0-2-16,0 0 0 0,-3 0 1 15,4-1 0-15,-1-1-2 0,1-1 2 0,0 1-4 16,-1-1 6-16,0-1 1 0,1-1 0 0,0-1-1 16,0 1-2-16,1 0-2 0,0-1 2 0,-1-1 2 15,1 0-1-15,-1-1 0 0,-1 1 2 0,-2-1-1 16,2 0 2-16,0-1 1 0,1-1-2 16,-4 1 3-16,3-2 2 0,0-1 2 0,1-2 8 15,0-1 1-15,-1-3 1 0,0-1 0 0,-1-2 4 16,0-1 3-16,0-4 6 0,-2-1 7 0,1-1 0 15,-1-1-4-15,2 0 1 0,-4-1-6 0,3-1-3 16,-3 2-4-16,-1 1-6 0,0 3-5 16,-2 4 1-16,-3 1 0 0,3 2-1 0,-5 1 0 15,1 1-2-15,1-1-6 0,-1 1 2 0,-2 0-2 16,0 0-4-16,0 0 1 0,0 1-4 16,-3 1-1-16,-1-1 3 0,2 2 2 0,-3-2-2 15,-1 1 3-15,2 1-1 0,-3 1 1 0,0 1 3 16,-2 0 0-16,1 2 2 0,-3 0-5 0,1 0 0 15,1 3-3-15,-3-1 3 0,1 1-3 16,-2 0-5-16,-1 1 5 0,3 0-8 0,-3 0 7 16,0 1 2-16,0 1-2 0,2-1 1 0,-2 1-4 15,1 0 1-15,2 2-4 0,-2 0 4 0,-1 0-3 16,2 1-2-16,-1 0-1 0,-1 1-2 0,0 0 2 16,-2 0-1-16,1 0 3 0,-1 1-2 0,1 2 0 15,-2 1 3-15,1 1-2 0,-2 0 2 16,1 0 0-16,-1 2-3 0,-2 2 3 0,2-1 0 15,-3 1 3-15,2 0-2 0,0 1-2 0,0 1-1 16,1 0-1-16,1 0 1 0,2 2-1 16,0-1-3-16,0 0-3 0,1-1-3 0,3 3 3 15,-2-3 2-15,2 0 1 0,-1 0-1 0,1-3 1 16,0-1 2-16,2-1 2 0,1 0 4 0,1-2 2 16,0 0-5-16,-1-2 3 0,2 1 2 15,-1-2-1-15,2 1 2 0,-2-2 1 0,-1 0-4 16,1 0 3-16,0 0 2 0,0 0-2 0,-2-3 0 15,1 0-2-15,0 1 0 0,-3-3-1 16,2 2 2-16,1-3 3 0,-4 0-3 0,1-1 1 16,3-1-2-16,-4 1 2 0,2-1-1 0,1-1 3 15,-3 1-3-15,3-1 2 0,0 0 2 0,2 0-1 16,0 0 1-16,-1 1-2 0,0-2-1 0,0 0 1 16,1 1 2-16,0 0 4 0,-1-1-3 0,0 1 3 15,0 1 0-15,2-1-3 0,-1 2 7 16,0 0-2-16,-1 0 1 0,2 1-3 0,-3 1-4 15,1 1-2-15,1 0-1 0,-2-1 1 0,1 3-4 16,-1 0 0-16,-2 0-4 0,0 1-4 0,1 0 4 16,-3 1-4-16,1 0 3 0,0 0 0 15,-2 0-2-15,-1 2 4 0,-2 1 2 0,-1 0 3 16,0 1-1-16,0 0 2 0,-1-1-1 0,1 1 0 16,-2 0 1-16,3 1-3 0,0 0-1 0,-4-1-6 15,4 2 1-15,-2 0-10 0,1-1-12 16,3 0-27-16,-1-1-57 0,1 1-73 0,1-1-142 15,4 0-220-15,2-1-44 0,2 0-507 0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7:52.81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6DA47CB3-ACDA-41AD-9F4A-D9BE4D673604}" emma:medium="tactile" emma:mode="ink">
          <msink:context xmlns:msink="http://schemas.microsoft.com/ink/2010/main" type="inkDrawing"/>
        </emma:interpretation>
      </emma:emma>
    </inkml:annotationXML>
    <inkml:trace contextRef="#ctx0" brushRef="#br0">134 95 0 0,'0'0'115'0,"0"0"-10"16,0 0-70-16,0 0-14 0,0 0-5 15,0 0 1-15,0 0-4 0,0 0-2 0,0 0-3 16,0 0-1-16,0 0 1 0,0 0-3 0,-8 0-1 15,8 0-5-15,0 0 2 0,0-2-1 0,0 1 2 0,0-1 1 16,0 0 2-16,0 0 8 0,0-1 6 0,0 0 13 16,0 0 13-16,0-1 16 0,1 0 15 0,-1 1 12 15,0-1 8-15,0 1-4 0,0-1-4 16,0 0-4-16,0 1-1 0,0 0-3 0,0 0-3 16,0 0-4-16,0 2-6 0,0-1 0 0,0 0 1 15,0 1 5-15,0 0 6 0,0 1-8 16,-1 0-16-16,1 0-22 0,-4 0-22 0,2 1-9 15,-2 3 0-15,0 0 1 0,-1 3 7 0,1 2 5 16,-3 1 6-16,0 2 6 0,-1 0 4 16,1 1-7-16,0 2-7 0,-1 1-2 0,0 1-9 15,0-1 1-15,1 0-3 0,0-1-4 0,1-3-2 16,1 0 3-16,0 0 2 0,0-3-1 0,2-3 6 16,0-1-5-16,3-1-2 0,-2-2 2 15,2 0 4-15,0-2 13 0,0 0 29 0,0-4 2 16,0-2-7-16,2-4-11 0,1-3-28 0,4-4-2 15,-2-1-1-15,3-1 0 0,-1-1-1 0,1 0-1 16,-1 2 4-16,0-1-5 0,-1 1 0 0,1 3-4 16,0 2 1-16,-3 0 5 0,0 3 3 15,0 2-2-15,-1 1 2 0,-1 1-1 0,0 2 1 16,-1 1 8-16,0 2 0 0,-1 0 1 0,0 1-2 16,1 0-3-16,-1 0-3 0,0 0 0 0,0 0-2 15,0 0-2-15,0 2 5 0,0 0 0 16,0 0 4-16,0 2 4 0,0 1 0 0,0 0 0 15,1 0-3-15,0 1 0 0,3 0-2 0,-1 0 6 16,1 1 2-16,0 0-2 0,2 0 0 0,-1 2 0 16,0 1 3-16,1-1 0 0,1 3-1 15,-2 0-6-15,-1 0-4 0,2 1 0 0,-3 1-1 16,3-2 0-16,-1 1-2 0,-2-1-6 0,3-1 0 16,-3 0 1-16,2-2 1 0,-2-2 1 0,1 0-1 15,-1 0-1-15,0-2-2 0,-1 0 4 16,-1-1 1-16,0-1 3 0,2 1-5 0,-2-2-2 15,0-1 1-15,0 1 0 0,-1 0 5 0,1-2 1 16,-1 2-2-16,0 0 0 0,0 0-2 0,0 0 3 16,1-1-1-16,-1-1 0 0,0 0-4 0,2 0-1 15,-2 0 0-15,0 0 0 0,1 0 4 16,-1 0 2-16,1 0-2 0,0 0-3 0,0-2-3 16,-1-3-5-16,4-2 0 0,0-1 0 0,2-2-8 15,0 0 2-15,-1-2-3 0,3-1 3 0,-1 2 3 16,1-2-3-16,-1 1 1 0,0-1-1 15,0 2 4-15,0-2 4 0,-1 0 1 0,-2 3 3 16,1-1 0-16,-1 1 5 0,0 1 3 0,-2 0 4 16,2 2-1-16,-2-1-2 0,-2 2 1 0,2-1 1 15,0 0 5-15,0 1-2 0,-1 0 3 16,-1 3 0-16,0-1 4 0,1 1 10 0,-1 1 4 16,0 0 4-16,0 1-8 0,0 0-6 0,0 1-4 15,0 0-3-15,0 0 0 0,0 0-8 16,0 0-3-16,0 0-6 0,0 0-2 0,0 0 3 15,0 0-2-15,0 0-1 0,0 1-2 0,0 1 4 16,0 1 4-16,-1 1 5 0,-2 2 0 0,-1 1-1 16,2 3-2-16,-4 1 0 0,0 2 3 0,1-2-2 15,-1 3 2-15,-1 1-3 0,0 0-4 0,0 1 4 16,-1 0-2-16,1-2 0 0,1 0 1 0,1 0-7 16,0-2 2-16,-1 0-2 0,4-2 6 15,-3-2 2-15,4-2 1 0,0-1 3 0,0-1-10 16,1-2 3-16,-2-2-3 0,2 0 1 0,0 0 2 15,0 0-1-15,0 0 2 0,0 0-17 16,0-5 1-16,3 1-20 0,-1-2-25 0,4-3-23 16,1 0-57-16,1 0-74 0,1 0-144 0,2 1-179 15,-2 2-123-15,-4 2-116 0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7:53.52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1C84992-6EFF-40EE-A77C-AFE7D9E7DA4C}" emma:medium="tactile" emma:mode="ink">
          <msink:context xmlns:msink="http://schemas.microsoft.com/ink/2010/main" type="inkDrawing"/>
        </emma:interpretation>
      </emma:emma>
    </inkml:annotationXML>
    <inkml:trace contextRef="#ctx0" brushRef="#br0">223 74 272 0,'0'0'396'0,"0"0"-183"0,0 0-5 0,0 0-33 15,0 0-28-15,0 0 0 0,0 0 11 0,0 0-4 16,0 0 3-16,0 0-1 0,0 0-9 16,0 0-23-1,0 0-26-15,-55-55-12 0,48 51-21 0,3 1-6 16,-1-1-10-16,-1 1-15 0,0 1-6 0,1 1-3 0,-1 0-5 15,-2 1-3-15,0 0 3 0,0 2-10 0,-4 4-5 16,3 0 5-16,-3 2-5 0,1 1 3 0,1 0-1 16,-1 2-2-16,3 1-4 0,0 0 3 0,0-1 1 15,4 2-5-15,-1 0 3 0,2-1-8 16,1 1 0-16,1 1 3 0,1-2-6 0,0-1 2 16,5-3-5-16,0 0-5 0,0-3 4 0,3-1-2 15,2-2 3-15,1-2 0 0,-1 0-1 16,3-1 1-16,0-3 2 0,-2 0-1 0,3-1-1 15,-4 0 4-15,1-2 1 0,-1 0 9 0,-2 0 6 16,0-1-3-16,0-1 1 0,-1 0-6 0,0 1 2 16,-3 1 5-16,0 0 5 0,-2 0 5 0,1 1 3 15,-2 0-2-15,0 2 3 0,-1 0 7 0,0 1 4 16,0 2 4-16,0 0-2 0,0 0-7 16,0 1-4-16,-2 0-9 0,0 0-2 0,0 0-7 15,0 3-6-15,-3 1-1 0,2 3 0 0,-3 1 4 16,-1 2 1-16,3 1-2 0,-1-1-4 0,0 2-1 15,2 1 4-15,-1-2-4 0,1 2 1 16,3-2-1-16,0-2-7 0,0-1 6 0,0-2 0 16,0-2 3-16,6-2 1 0,-2-1 3 0,3-1-1 15,0 0 4-15,5-4 5 0,-2-3-2 16,3-2 0-16,-1-1-5 0,1 1-6 0,1-2 2 16,-4 2 3-16,2-1 1 0,-4 3-1 0,-1 1-2 15,-3 0-3-15,1 4-2 0,-3 0-2 0,-1 1-10 16,0 0-20-16,-1 1-39 0,0 0-61 15,0 0-80-15,0 0-123 0,2 2-302 0,-2-1-882 0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7:54.46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5DCAA03-91F8-4E0A-AC08-5906BBF859BB}" emma:medium="tactile" emma:mode="ink">
          <msink:context xmlns:msink="http://schemas.microsoft.com/ink/2010/main" type="inkDrawing"/>
        </emma:interpretation>
      </emma:emma>
    </inkml:annotationXML>
    <inkml:trace contextRef="#ctx0" brushRef="#br0">272 58 875 0,'0'0'209'0,"0"0"-11"0,0 0-38 15,0 0-25-15,0 0 10 0,0 0 22 0,0 0 8 0,0 0 1 16,0 0-8-1,0 0-13-15,0 0-23 0,0 0-23 0,0 0-26 16,0 0-17-16,24-33-12 0,-27 29-4 0,0 0-1 16,0 0-1-16,-3 1-3 0,-1-1-11 0,-1 2-5 15,-1 0-11-15,-4 0-1 0,3 2 0 0,-4 0-6 16,1 0-3-16,3 0-1 0,-2 2-3 16,3 0 1-16,1 0 4 0,0 3-5 0,1-1-8 15,0 0 3-15,1 1-5 0,3 1 2 0,-3-1 3 16,5-1-4-16,-2 1-2 0,2-2-1 15,1 1 1-15,0-2 2 0,0 2 5 0,1-1-3 16,2 0-3-16,2 0 4 0,0 1-2 0,1-1 5 16,2 0 0-16,-1 2-3 0,2-1-2 0,0-1 3 15,0 2 2-15,-1-2-1 0,-2 2 3 16,0-1-5-16,1 2-1 0,-1-1 3 0,0 0 0 16,-3 2 2-16,3-1-2 0,-2 0-2 0,-1 1-1 15,-2-1 3-15,2-1 2 0,-1 0 1 0,0 1 1 16,-2-3-6-16,0 1 0 0,0-3 3 0,1 1-1 15,-1-1 3-15,0-1 0 0,0 1 1 16,0-1 0-16,-1 1 4 0,0-1 2 0,-5 1-6 16,0-1 3-16,-1 1-4 0,-1-1-1 0,0 0 5 15,-1 2-1-15,-1-2 3 0,-1 1-5 0,1 0-1 16,-1 1-1-16,0-2 2 0,1 1 4 16,-2-1-2-16,3 0 3 0,-3 0-4 0,1 0 10 15,1 0 7-15,-1-1 4 0,1-2 0 0,2 2-8 16,-1-1 1-16,2-1-7 0,-1 1 9 0,1-2-2 15,0 1-9-15,1 0 4 0,0 0-12 16,4 0 4-16,0 1 1 0,-2 0-2 0,3 0-6 16,0 1-3-16,1-1 0 0,0 2-14 0,0-2-17 15,2 0-40-15,4 1-44 0,5-2-49 16,3 0-89-16,4 1-172 0,-2 0-267 0,-7 0-886 0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7:54.86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DEA60F2-C230-441A-8E5D-A7AB060561DE}" emma:medium="tactile" emma:mode="ink">
          <msink:context xmlns:msink="http://schemas.microsoft.com/ink/2010/main" type="inkDrawing"/>
        </emma:interpretation>
      </emma:emma>
    </inkml:annotationXML>
    <inkml:trace contextRef="#ctx0" brushRef="#br0">95 0 836 0,'0'0'314'0,"0"0"-4"0,0 0-62 0,0 0-43 16,0 0-11-16,0 0-6 0,0 0-16 0,0 0-31 0,0 0-26 15,0 0-35-15,0 0-28 0,0 0-4 0,0 0-9 16,0 0 7-1,-8 19-2-15,0-3-13 0,-3 0-1 0,2 2-9 16,1-1-1-16,-1-2 0 0,1 0-1 0,1-1 1 16,0-2-3-16,0-2 2 0,4-2 3 0,-2-3 0 15,3-2 2-15,-1-1-4 0,2-1-6 16,1-1-7-16,0 0-1 0,0 0-6 0,0 0-13 0,0-4-26 16,5-1-39-16,-1-4-51 0,4-2-66 15,4-3-111-15,2-2-259 0,-2 3-88 0,-4 4-713 0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7:55.03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6757574-4131-4897-8B77-8E2123DC0D7F}" emma:medium="tactile" emma:mode="ink">
          <msink:context xmlns:msink="http://schemas.microsoft.com/ink/2010/main" type="inkDrawing"/>
        </emma:interpretation>
      </emma:emma>
    </inkml:annotationXML>
    <inkml:trace contextRef="#ctx0" brushRef="#br0">18 2 1401 0,'0'0'335'0,"0"0"-22"16,0 0-85-16,0 0-44 0,0 0-26 0,0 0-11 15,0 0-32-15,0 0-29 0,0 0-24 0,0 0-31 0,0 0-17 16,0 0-18-16,0 0-12 15,0 0-10-15,-18-2-11 0,18 5-23 16,0-1-40-16,0 1-53 0,0-1-72 0,4 0-110 16,1-1-208-16,1-1-430 0,-1 0 371 0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7:55.57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BEC5A014-29D6-4F2E-AC13-E497330011E4}" emma:medium="tactile" emma:mode="ink">
          <msink:context xmlns:msink="http://schemas.microsoft.com/ink/2010/main" type="inkDrawing"/>
        </emma:interpretation>
      </emma:emma>
    </inkml:annotationXML>
    <inkml:trace contextRef="#ctx0" brushRef="#br0">280 0 746 0,'0'0'293'0,"0"0"26"16,0 0-26-16,0 0-14 0,0 0-6 15,0 0-11-15,0 0-43 0,0 0-46 0,0 0-55 0,0 0-47 0,0 0-23 0,0 0-10 16,0 0 1-16,0 0 1 0,-30 37 5 0,15-19-7 15,-1 4 0-15,0 0-1 0,-2 4-12 16,0 1-5-16,-2 2-11 0,2 2-2 16,-2 1-5-16,2-2 2 0,0-2 1 0,-1-2-4 15,5-3 1-15,2-3-2 0,0-3 4 0,4-5 1 16,2-4 0-16,3-4 0 0,3-2 0 0,0-2-1 16,0 0 1-16,0 0 2 0,0-1-1 0,0-3-5 15,1-2-4-15,5-2-2 0,-3-2 1 16,4-1 4-16,0 0 0 0,0 0-2 0,-1 3-3 15,1 0 1-15,-3 0 0 0,2 3 5 0,0 0-3 16,-2 2-3-16,1 1-2 0,2 0 0 0,0 2 3 16,1 0-1-16,0 0 3 0,0 5-5 15,0 1 1-15,1 1 6 0,1 1-6 0,-1 0 4 16,-1 2-5-16,1-1-2 0,0 2 6 0,-1-2 3 16,3-2 3-16,-2 0 0 0,0-1 1 15,-1 1-3-15,1-3 5 0,-1-1 4 0,0-1-3 16,2 1 4-16,-2-2-7 0,-1 0-2 0,-2-1 6 15,2 0 4-15,0 0-2 0,-1 0 1 0,0-2-6 16,-3 1-5-16,2-1 4 0,-3 0-3 16,3-2-4-16,-3 1-10 0,-1 0-14 0,3-2-20 15,-2-1-28-15,-1 0-44 0,1 0-73 0,2-2-157 16,-3 2-351-16,0 1-899 0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7:55.87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91C53157-8597-4307-80AF-8C534339AB66}" emma:medium="tactile" emma:mode="ink">
          <msink:context xmlns:msink="http://schemas.microsoft.com/ink/2010/main" type="inkDrawing"/>
        </emma:interpretation>
      </emma:emma>
    </inkml:annotationXML>
    <inkml:trace contextRef="#ctx0" brushRef="#br0">0 58 1615 0,'0'0'250'0,"0"0"4"0,0 0-29 15,0 0-59-15,0 0-25 0,0 0-13 16,0 0-25-16,0 0-22 0,0 0-16 0,0 0-2 15,0 0-2-15,0 0-6 0,0 0-9 0,0 0-10 16,94-53-11-16,-71 51-1 0,0 1-4 0,-1 1-5 16,-1 0 2-16,-3 0-4 0,1 0 6 15,-4 0 2-15,-3 0-3 0,0 0 0 0,-3 0-7 16,0 0 1-16,-2 0-2 0,0-1-1 0,0 0-5 0,-1 1-6 0,-3 0 3 16,1-1-12-16,-1 1-3 0,1 0-23 0,-1 0-37 15,-1 0-52-15,3 1-88 0,1 1-133 0,-3 1-306 16,2-1-939-16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7:56.36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AD01F8A-F4B5-438E-A265-7F391C3A8C12}" emma:medium="tactile" emma:mode="ink">
          <msink:context xmlns:msink="http://schemas.microsoft.com/ink/2010/main" type="inkDrawing"/>
        </emma:interpretation>
      </emma:emma>
    </inkml:annotationXML>
    <inkml:trace contextRef="#ctx0" brushRef="#br0">166 30 2029 0,'0'0'340'0,"0"0"-84"0,0 0-92 16,0 0-38-16,0 0-18 0,0 0 5 0,0 0-8 16,0 0-2-16,0 0-14 0,0 0-16 15,0 0-14-15,0 0-26 0,0 0-7 16,0 0-16-16,7-30-7 0,-16 41 1 0,-4 4-2 16,-3 3 5-16,0 1-3 0,-1 2 1 0,-2 1-5 15,3-2-1-15,0 2 5 0,3-5-4 0,2-2 5 0,2-2-5 0,1-4 1 16,3-2 1-1,0-5 2-15,3 1 7 0,2-3-5 0,0 0 7 16,0 0-2-16,0 0-3 0,0 0 3 16,2-4-11-16,4-1 3 0,1-5-3 0,1 0 0 15,2-2 2-15,1 1 0 0,-2 0 2 0,2 2-3 16,0 1-2-16,-2 0-2 0,1 3 2 16,1 1-2-16,-2 1 6 0,-1 2-8 0,2 1-4 15,1 0 5-15,-3 3-4 0,1 2 4 0,-1 0-1 16,-1 4-3-16,1-2 5 0,-1 2-1 0,0-1 8 15,-3 1-3-15,2-2-1 0,-1 1 0 16,1-1-2-16,-3 0 6 0,2 0-3 0,-2-2 2 16,-1 0-3-16,2-1-1 0,-3 0-1 0,2-2 0 15,1 1 5-15,-3 0-5 0,0-3 2 0,0 2-5 16,2-1-10-16,-2 0-6 0,-1-1-14 0,1 0-19 16,-1 0-27-16,1-1-36 0,-1-2-45 15,4 0-70-15,-1-2-140 0,-1 0-299 0,3 1-870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8:32.11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947D7C70-2F10-4F89-9ABE-101D68835050}" emma:medium="tactile" emma:mode="ink">
          <msink:context xmlns:msink="http://schemas.microsoft.com/ink/2010/main" type="inkDrawing"/>
        </emma:interpretation>
      </emma:emma>
    </inkml:annotationXML>
    <inkml:trace contextRef="#ctx0" brushRef="#br0">354 44 2676 0,'0'0'76'15,"0"0"-23"-15,0 0 3 0,0 0 38 0,0 0 35 16,0 0 20-16,0 0-1 0,0 0-25 0,0 0-31 0,0 0-33 0,0 0-16 15,0 0-9-15,0 0-4 0,0 0-5 0,-33-34-4 0,18 30-5 16,0 2-1-16,0 1 2 0,-1 0-4 0,1 1 2 16,1 0-5-16,4 0 1 0,0 0 2 0,3 0-3 31,2 1-2-31,-1 0-6 0,5 1-2 0,-1-2 0 0,1 1-5 0,1-1 4 0,0 2-6 16,0-1-2-16,0 3 6 0,0 2 0 0,3 1 4 31,0 1 2-31,2 2-5 0,-1 0-1 0,3-1 4 0,-1-1-1 0,1 2 3 0,0 0-2 15,1-1-4-15,0 1 0 0,-1-1 3 0,0 1 2 16,-1 1-1-16,-1-2-1 0,-1 1-4 0,0-1 2 16,-1 1 3-16,-1-1 3 0,0 0-1 15,-2-1-4-15,0-1 0 0,0 0 0 0,0 0 6 16,-4-1-1-16,-2 0 0 0,1-2 0 0,-5 2-4 16,1-3 9-16,-2 1 2 0,-2-2 2 0,-2 0-4 15,-2-1-1-15,-2 0 5 0,3-1 0 0,-2 0 11 16,2 0-2-16,0-3-1 0,2 0-1 0,1-2-15 15,0 1-5-15,3-2 0 0,-2 2 0 32,2-2 0-32,2 0 0 0,0 0 0 0,2 0 0 15,2-1 0-15,-1 2 0 0,2 0 0 0,0 2 0 0,1-1 0 0,2 1 0 0,0-1 0 0,0 1 0 16,0 0 0-16,2-1 0 0,4 0 0 16,5 0-33-16,3-1-37 0,7 1-47 0,4 1-50 15,4 0-112-15,-5 0-510 0,-6 2-972 0</inkml:trace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7:56.57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60BADE9-ED0F-4BFF-B97F-8731F482B9DB}" emma:medium="tactile" emma:mode="ink">
          <msink:context xmlns:msink="http://schemas.microsoft.com/ink/2010/main" type="inkDrawing"/>
        </emma:interpretation>
      </emma:emma>
    </inkml:annotationXML>
    <inkml:trace contextRef="#ctx0" brushRef="#br0">225 0 2008 0,'0'0'367'16,"0"0"-108"-16,0 0-84 0,0 0-39 0,0 0-23 0,0 0-13 16,0 0-11-16,0 0-5 0,0 0-14 0,0 0-4 15,0 0-13-15,0 0-8 0,0 0-5 0,-96 94-15 16,81-75-2-16,0 0-11 0,0 1-3 0,1-1 5 0,2-2-9 15,0-2 0-15,2-1-4 0,1-4 0 0,2-1-4 16,2-1 3-16,-1-2 1 0,4 0-10 0,-1-1 5 16,0-3-14-16,2 0-14 0,1 0-15 0,0-2-30 15,0 0-28-15,2 0-48 0,3 0-74 16,4-4-178-16,-2 2-327 0,0-1-867 0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7:59.33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394B308-4DB5-47A6-A09B-2EB5F0D45E21}" emma:medium="tactile" emma:mode="ink">
          <msink:context xmlns:msink="http://schemas.microsoft.com/ink/2010/main" type="inkDrawing"/>
        </emma:interpretation>
      </emma:emma>
    </inkml:annotationXML>
    <inkml:trace contextRef="#ctx0" brushRef="#br0">122 53 0 0,'0'0'0'0,"0"0"8"0,0 0 26 0,0 0 5 0,0 0 2 16,0 0-1-16,0 0-1 0,0 0-7 15,0 0 3-15,0 0 12 16,0 0 16-16,0 0 25 0,4 11 36 0,-4-10 33 16,0-1 27-16,0 1 12 0,0-1 11 0,0 0 5 15,0 1 2-15,0-1-6 0,0 0-27 16,0 0-31-16,0 0-30 0,-1 0-22 0,-2 0-10 15,1 0-5-15,2-1-9 0,-1 0-11 0,-1 1-10 16,-2-1-9-16,3 1-4 0,-1 0-5 16,-2 0-6-16,2 0-6 0,-3 0-9 0,3 0 1 15,-3 0-3-15,1 2 2 0,-2 1-1 0,0-1-6 16,-1 1 3-16,2 0 0 0,-1 0 5 0,0 1 2 16,1-1-2-16,1 1-3 0,-2 0-6 15,3 1 2-15,-2 0-2 0,2 0 1 0,-2 0-3 16,2 1-2-16,-1 0-2 0,1-1-2 0,-1-1 8 15,3 1-3-15,0 0 2 0,0 0-1 16,1 0-2-16,0-1 4 0,0 0 0 0,0 1 1 16,0 0-7-16,2-1 1 0,-1 0-4 0,4-1 1 15,-2-1 6-15,3 0-4 0,0 0 7 0,2 0 0 16,0-1 3-16,1-1 3 0,3 0-1 0,-1 0 3 16,1 0-12-16,-1 0 1 0,0-1-6 0,-1-1 4 15,-1 0 1-15,0 2-1 0,0-2 1 16,0 1-3-16,-3 0 8 0,0-1 0 0,1 0 1 15,-2-2-3-15,0 2 0 0,0-3 6 0,1-1-1 16,0 0 8-16,-1-1-5 0,1-2-2 0,0-1-3 16,-3 1 0-16,3 0 4 0,-1-2-6 15,-2 2 5-15,-1-1-4 0,1 0-1 0,-2 2 6 16,0-1-6-16,-1 0-3 0,0 1 0 0,0 0-1 16,0 2 1-16,-2-1 4 0,-3 1-1 15,2 2-5-15,-3 0 3 0,-1 2-3 0,0 0 4 16,-1 2 1-16,-1 0-6 0,-4 0-4 0,2 2-2 15,-4 4 3-15,-1 1-1 0,-1 1 7 0,0 1-5 16,1 1-5-16,1-1 4 0,0 2-5 16,2-2 3-16,2 0-1 0,1 1-9 0,0 0-15 15,3 1-21-15,3-1-26 0,0-1-42 0,3 0-47 16,1 0-89-16,6-1-141 0,0-3-260 0,0-1-891 16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8:00.65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06A84FC-5070-4D0E-96A4-DE32BF3FD0CB}" emma:medium="tactile" emma:mode="ink">
          <msink:context xmlns:msink="http://schemas.microsoft.com/ink/2010/main" type="inkDrawing"/>
        </emma:interpretation>
      </emma:emma>
    </inkml:annotationXML>
    <inkml:trace contextRef="#ctx0" brushRef="#br0">183 73 1536 0,'0'0'279'16,"0"0"3"-16,0 0-64 0,0 0-60 0,0 0-27 15,0 0-19-15,0 0-21 0,0 0-14 0,0 0-9 0,0 0-11 16,0 0-10-16,0 0-9 0,0 0-11 0,0 0-5 16,-90-22-9-16,87 23-3 0,-1 1-5 0,2 0-1 0,1 0 7 15,0-1-7-15,-1 0 2 0,2-1-6 16,0 2-3-16,0 0 3 0,0 0 2 0,0 2 4 16,4 1-3-16,-2-1 1 0,3 1-3 0,1 0 4 15,-2 0 3-15,3 1-3 0,0 0 0 0,0 0-3 16,0 1-1-16,-1 0 2 0,1 0 3 0,0 1-2 15,-2 1 0-15,2 0-1 0,-2 0-2 16,-1 1 5-16,1-1 1 0,-3 0-2 0,2 0-3 16,-1-1-1-16,-3 0-3 0,2-1 6 0,0-1 5 15,-1-1 2-15,-1-1 3 0,0 0 0 0,0 0-2 16,0 0 5-16,0-2 3 0,-3 2 0 16,1-1 1-16,-1 0-5 0,-1-2-1 0,-1 1 3 15,0 0-1-15,-2-2 1 0,0 0-3 0,-2 0-2 16,-3 0 2-16,3-2-3 0,-1 0 4 15,-2-2-4-15,2 0-5 0,-1 1 1 0,1-2 1 16,2 1-2-16,-1-1 0 0,2 1-3 0,-1-1-1 16,2 1 6-16,-1-1 4 0,3-1-1 0,-2 1-1 15,1 1-2-15,3-1-1 0,-2 1 5 16,2 1-1-16,1-1-4 0,1 2-5 0,0 0-5 16,0 1-2-16,0-2 1 0,0 1 0 0,0-1-4 15,6-1 1-15,0 1-2 0,3-1 5 0,1 0 5 16,2-1-2-16,3 0 0 0,0 1-6 0,2 2 3 15,0-2-1-15,1 1 2 0,1-1 1 16,-3 2-4-16,1-2 3 0,-1 2-1 0,0-1 3 16,-1 1-1-16,-1-2 2 0,0 1-4 0,-2 1-2 15,-2-1 5-15,-1 0 0 0,-2 1 3 0,-1 0-2 16,-2-1-1-16,0 2 0 0,-1-1 4 16,0 0 6-16,-1-1 0 0,-1 0 0 0,0 0-3 15,-1-1-2 1,1-1 7-16,-1 1-2 0,0-1 1 0,0-1-5 15,-1 0 0-15,-1 1-2 0,-2-1 5 0,0-1 2 16,-2 0-5-16,1 0 3 0,-2 1-3 0,0 1 5 16,0 1 3-16,-3-1-2 0,1 1-2 0,1 2-7 15,-1 0 0-15,-1 2-1 0,-2 0 3 0,1 0-3 16,-2 2-7-16,-1 2 0 0,-2 1 0 16,1 1 6-16,0 1 1 0,-1 1 1 0,2 1-4 15,3-1-7-15,-2 1 3 0,4-1-8 0,1 1-6 16,2-1-13-16,1 1-16 0,3-1-19 15,2 0-33-15,0-1-37 0,8 0-74 0,6-1-135 16,-4-3-375-16,1 0-923 0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8:01.17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541F185-BAA1-45DF-AC28-57194B0F0B47}" emma:medium="tactile" emma:mode="ink">
          <msink:context xmlns:msink="http://schemas.microsoft.com/ink/2010/main" type="inkDrawing"/>
        </emma:interpretation>
      </emma:emma>
    </inkml:annotationXML>
    <inkml:trace contextRef="#ctx0" brushRef="#br0">179 20 2389 0,'0'0'251'0,"0"0"-25"0,0 0-63 0,0 0-47 0,0 0-27 0,0 0-12 0,0 0-9 15,0 0-14-15,0 0-8 0,0 0-6 16,0 0-13-16,0 0 1 0,0 0-14 0,0 0-5 0,-84 4-1 16,77 1-1-16,-1 1 2 0,1 1-6 0,-2 0 3 15,1 1-9-15,0 1 6 0,1 0 4 0,-1 0-1 16,2 0-1-16,-2 1-5 0,3-1 2 15,1 1 0-15,-1-1 4 0,4-2-4 16,-1 1-5-16,0 1 2 0,2 0-6 0,0 0 7 0,0-1-1 16,1-1-1-16,2 1-5 0,3-1-3 15,-2-1 4-15,4 0-5 0,1-2 6 0,1 0 0 16,0-1-3-16,2 0 5 0,1-2 0 0,0-1 0 16,1 0-1-16,1 0 2 0,-1-3 1 0,1-1-1 15,0-2 6-15,-1 0 0 0,0-1 4 16,-2-1-3-16,0-1-1 0,-1-1 2 0,-1-1 2 15,0-2 6-15,0-1 0 0,-3 1 5 0,-2 0-3 16,-1 0 7-16,-2 1 4 0,0-1-8 16,-2 2 7-16,0 0-2 0,-4 2 0 0,1 1 4 15,-3 1 3-15,-1 2-11 0,-2-2-4 0,0 3 2 16,-3 0-16-16,1 2 12 0,-1-1 0 0,0 1-9 16,-1 1 3-16,0 1-4 0,-1 0 2 0,2 2 0 15,-1 2 5-15,-1 2-11 0,1 1-5 16,0 1 5-16,-1 3-9 0,0-1 8 0,3 1-6 15,0 1-8-15,0-1-9 0,1 0-5 0,4 0-10 16,1 0-26-16,1-1-29 0,4 1-64 0,0-2-95 16,5 0-194-16,1-1-709 0,0-3-512 0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8:02.23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6DA5A05-24CE-4B47-B2F1-EB1A95F0054A}" emma:medium="tactile" emma:mode="ink">
          <msink:context xmlns:msink="http://schemas.microsoft.com/ink/2010/main" type="inkDrawing"/>
        </emma:interpretation>
      </emma:emma>
    </inkml:annotationXML>
    <inkml:trace contextRef="#ctx0" brushRef="#br0">115 66 1547 0,'0'0'333'15,"0"0"-34"-15,0 0-52 0,0 0-48 0,0 0-20 16,0 0-19 0,0 0-30-16,0 0-20 0,0 0-23 15,0 0-16-15,0 0-21 0,0 0-13 0,0 0-11 16,0 0-6-16,-4-4 5 0,-6 20-3 0,-3 3 1 0,2 0-9 16,-3 1-5-16,1 0-1 0,2-1 2 0,0-2 1 15,1-2-6-15,3-3 4 0,2-3-7 0,1-4 8 16,3-2-2-16,0-2 2 0,1-1 3 0,0 0-3 15,0 0 6-15,2-1-3 0,3-4 3 16,3-4-4-16,2-2-1 0,3-3-7 0,3-2-2 16,3-2 3-16,1 0-5 0,0 1 3 0,0 1-4 15,0 2 0-15,-3 1 0 0,-2 2 1 0,0 1 3 16,-2 1-4-16,-3 2-2 0,-2 3 2 16,-1 0 1-16,-2 2 3 0,-2 1 4 0,2 1-9 15,-3 0 0-15,1 0 0 0,-1 0 3 0,-1 3 1 16,1 0 3-16,-2 1-4 0,2 0-3 15,-2 2 8-15,0 2 3 0,0 1 4 0,-2 1 3 0,-1 1-6 16,-2 2-3-16,-2-2 2 0,1 2 0 16,-1-1-2-16,2-1-3 0,-2-1-4 0,1-1-5 15,-1-2 7-15,4-2 3 0,-1-2-3 0,3-2 2 16,1-1-3-16,0 0-1 0,0 0 7 0,0 0 3 16,0-2-5-16,4-3-5 0,0-3-5 15,3-3-3-15,5-2 2 0,0-4 3 0,3 0-3 16,2 0 0-16,1 0 3 0,-2 3 3 0,1 0 3 15,-2 2 0-15,-1 1-1 0,-1 3-4 0,-2 1 1 16,-2 1 0-16,-1 1 0 0,-2 2 3 16,0 1-3-16,-4 1-3 0,3 1 2 0,-3 0 3 15,0 0-1-15,1 2 6 0,0 1-4 0,-1 1-4 16,0 2 6-16,0 1-2 0,-1 0 4 16,-1 1-1-16,0 3-1 0,0 3-2 0,0-1 2 15,-4 3 3-15,-1 1-4 0,-2 0 3 0,0 1-4 16,0-1 1-16,-1-2 4 0,1-1 0 0,1-3 1 15,1-3-5-15,-1-1-2 0,2-1 2 16,1-3 1-16,0 0 4 0,1-2 0 0,1 1-2 16,1-1-5-16,0-1 5 0,0 0 5 0,0 0-1 15,-1 0 3-15,1-1-13 0,-1-1-9 0,1-2-14 16,0 0-16-16,0-3-31 0,4-1-48 0,3-2-57 16,4-2-91-16,3-1-187 0,-3 3-349 0,-1 3-860 15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8:02.91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BFF78BD-9666-4F03-97FD-404118A09684}" emma:medium="tactile" emma:mode="ink">
          <msink:context xmlns:msink="http://schemas.microsoft.com/ink/2010/main" type="inkDrawing"/>
        </emma:interpretation>
      </emma:emma>
    </inkml:annotationXML>
    <inkml:trace contextRef="#ctx0" brushRef="#br0">135 37 2148 0,'0'0'350'16,"0"0"-129"-16,0 0-66 0,0 0-33 15,0 0-20-15,0 0 10 16,0 0 1-16,0 0-13 0,0 0-12 0,0 0-23 15,0 0-21-15,0 0-17 0,0 0 0 0,0 0-5 16,14-17 4-16,-18 25 0 0,-2 4-9 0,-2 3 2 16,-1 2-6-16,-4 2-2 0,1 2-7 0,-2 0-1 15,-1 1-1-15,0-2-8 0,1-3 10 16,3-3-3-16,1-5 4 0,2-2 4 0,4-3-4 16,0-1 1-16,4-3 0 0,-2 0 7 0,2 0-8 15,0 0 1-15,2-4 0 0,4-2-11 0,1-4 4 16,6-4-6-16,3-4-1 0,3-1-4 0,2-2 9 15,0 1-1-15,2 1-3 0,-1 2 4 16,-3 1-3-16,0 3 6 0,-2 0 4 0,-1 4 0 16,-2 0-4-16,-3 2-3 0,0 1 2 0,-4 2 0 15,-2 2 3-15,-1 0-3 0,-3 2 1 16,1 0-4-16,-1 0 3 0,-1 3 8 0,0 1 0 16,0 3 8-16,0 1-6 0,-3 3 1 0,-2 1 0 15,-2 1 1-15,-2 4-1 0,-1-1-5 0,-3 3 1 16,1 0-5-16,-2-1 5 0,1 0 4 0,-1-1-7 15,4-1 2-15,0-4-5 0,3-4 3 16,1-3 0-16,2-2 5 0,3-1-2 0,-1-1-6 16,2-1 1-16,0 0 1 0,0 0-3 0,0-1 3 15,5-5-6-15,-1-1-4 0,5-3 1 0,3-6 3 16,4-1 2-16,3-1 0 0,0-1-3 16,3 1-3-16,-3 3 5 0,0-1-7 0,-3 3 11 15,-1 2 0-15,-2 1-5 0,-2 3 6 0,-1 1-3 16,-1 2 4-16,-3 0 0 0,0 1 2 0,-2 3-7 15,-2 0-1-15,-1 0 4 0,-1 0-4 16,0 4 7-16,1-1-1 0,-1 1 2 0,0 2 1 16,0 3 5-16,-2-1 3 0,-4 2-6 0,-1 3 7 15,0 1-8-15,-3 1-1 0,0 4 6 0,-3 0-2 16,3 0-1-16,-3 2-7 0,4-1 0 16,-2 0-3-16,1-1 2 0,3-1 4 0,1 2-4 15,2-3-1-15,2-1-5 0,0 0 4 0,2-4 3 16,0-1-4-16,3-3 4 0,1-2-3 0,2-1-5 15,2-2 2-15,-1 0-7 0,3-3-10 0,1 0-9 16,-1 0-14-16,3-6-21 0,1 1-31 16,2-5-70-16,-4 1-168 0,-1 4-1430 0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8:57.98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64626B4A-D16E-4B17-A976-6FA3B995014F}" emma:medium="tactile" emma:mode="ink">
          <msink:context xmlns:msink="http://schemas.microsoft.com/ink/2010/main" type="inkDrawing"/>
        </emma:interpretation>
      </emma:emma>
    </inkml:annotationXML>
    <inkml:trace contextRef="#ctx0" brushRef="#br0">1151 240 2826 0,'0'0'113'0,"0"0"-43"16,0 0-38-16,0 0-17 0,0 0-3 0,0 0-3 15,0 0-4-15,0 0-2 0,0 0-5 16,0 0-7-16,0 0-9 0,0 0-5 0,-19-58-1 15,13 53 0-15,-1 1 9 0,-1-1 5 0,-1 1-2 0,-3-1 6 16,-2 1 3-16,-3 0 5 0,0 2 8 0,-4 2 7 16,-2 0 1-16,-2 0 8 0,-3 0 12 15,-3 2 6-15,0 2 9 0,-1-1 4 0,-4 2-4 16,0 0-2-16,-1 0-2 0,-1 1-3 0,-1 0-5 16,1 1-8-16,0 1-3 0,3 1-6 0,-1 0-6 15,0 1-2-15,3 2-10 0,2 1-5 0,0 1 0 16,2 1 2-16,-1 2 0 0,3 2-2 0,0 0-2 15,1 3-3-15,-1-1 4 0,0 3 0 16,1 2-1-16,-1 1 2 0,1-1-3 0,3 0 1 16,1 1 3-16,5-2 2 0,1 2-3 0,2 0 1 15,2 0-2-15,5-1-3 0,4-1 4 0,3 1 1 16,0-3-3-16,7-1 0 0,4-3 5 16,4 0-2-16,3-2 12 0,3-3 2 0,4 0 0 15,3-4 11-15,5-1-2 0,4-4 3 0,2-1-3 16,0-1-1-16,4-1-8 0,-1-1 1 15,3 0 1-15,0 1-9 0,-1 0 3 0,-2 1-10 16,0 1 2-16,-1 1 1 0,-4 2-1 0,-4 2-2 16,-1 1-6-16,-5 1 1 0,-4 2-1 0,-3 1 3 15,-5 3-3-15,-5 0-3 0,0 0-1 16,-4 1 3-16,-1 0 6 0,-2 1-2 0,-2 0 5 16,2 0-6-16,-1 0 4 0,-1-1 3 0,2 1-1 15,0 2-1-15,1-2-7 0,1 0 2 0,1-1-2 16,0-2 0-16,3-2 8 0,-1-1-6 0,3-3 2 15,2-1 7-15,1 0-4 0,3-2 0 16,0 0 3-16,3-2-5 0,1-1 0 0,1-1 8 16,2-1-4-16,2-2-2 0,-1 0-4 0,2 0 1 15,-2 0-6-15,3-3 9 0,1-2-1 0,1-1-9 16,1-2 4-16,0-1 1 0,0-1-1 16,0-1 4-16,-2-2 4 0,0-1-11 0,-1-2 4 15,0-1 4-15,-2-1-2 0,1-2 7 0,-2-1-1 16,-1-3-5-16,1 0-2 0,-1-1 3 0,0-1 1 15,0-3 1-15,-1-2-1 0,0 1-6 16,-1-2 4-16,-1 0 3 0,-3-1 2 0,2 1-2 16,-3-1-6-16,-1 1 1 0,-2 0-1 0,-2 1 8 15,-1-1-4-15,-3 1-5 0,-2 0 1 16,-3-1-5-16,2 2 8 0,-4-1 2 0,-1 1-2 16,0-2-5-16,-5 1 3 0,-2-1 2 0,-1 1 1 15,-1 1 7-15,-5-1-12 0,-1 3-1 0,-2-1 3 16,-4 0-3-16,-1 3 5 0,-2 0-4 0,-2 1-1 15,-3 2-4-15,-1 1 10 0,-3 2 3 0,-2 3 0 16,-3 2 4-16,0 1-6 0,-1 3 5 16,-2 2-1-16,-2 1 4 0,-2 3-9 0,0 1-2 15,-1 2 3-15,1 1-7 0,0 1 5 0,2 0-6 16,0 3-6-16,-1 3-7 0,4 1-13 0,-1 2-14 16,-1 2-34-16,2 2-53 0,0 2-121 15,10-3-493-15,9-4-1011 0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8:13.45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0B4275F-EED6-4ADF-ADAC-A106B58B55D8}" emma:medium="tactile" emma:mode="ink">
          <msink:context xmlns:msink="http://schemas.microsoft.com/ink/2010/main" type="writingRegion" rotatedBoundingBox="2123,690 8182,497 8248,2585 2189,2777"/>
        </emma:interpretation>
      </emma:emma>
    </inkml:annotationXML>
    <inkml:traceGroup>
      <inkml:annotationXML>
        <emma:emma xmlns:emma="http://www.w3.org/2003/04/emma" version="1.0">
          <emma:interpretation id="{D5683C99-94DA-4450-9C6B-760CF292C5F2}" emma:medium="tactile" emma:mode="ink">
            <msink:context xmlns:msink="http://schemas.microsoft.com/ink/2010/main" type="paragraph" rotatedBoundingBox="2123,690 8182,497 8248,2585 2189,27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B040F9-02A0-4EBA-979E-933861DD4CDD}" emma:medium="tactile" emma:mode="ink">
              <msink:context xmlns:msink="http://schemas.microsoft.com/ink/2010/main" type="line" rotatedBoundingBox="2134,628 8211,582 8220,1674 2143,1719"/>
            </emma:interpretation>
          </emma:emma>
        </inkml:annotationXML>
        <inkml:traceGroup>
          <inkml:annotationXML>
            <emma:emma xmlns:emma="http://www.w3.org/2003/04/emma" version="1.0">
              <emma:interpretation id="{47CD8931-EDF0-48B8-BF31-AA0CA6D69114}" emma:medium="tactile" emma:mode="ink">
                <msink:context xmlns:msink="http://schemas.microsoft.com/ink/2010/main" type="inkWord" rotatedBoundingBox="2136,844 4210,828 4214,1437 2141,1452"/>
              </emma:interpretation>
              <emma:one-of disjunction-type="recognition" id="oneOf0">
                <emma:interpretation id="interp0" emma:lang="" emma:confidence="0">
                  <emma:literal>Faostaje</emma:literal>
                </emma:interpretation>
                <emma:interpretation id="interp1" emma:lang="" emma:confidence="0">
                  <emma:literal>Zaostaje</emma:literal>
                </emma:interpretation>
                <emma:interpretation id="interp2" emma:lang="" emma:confidence="0">
                  <emma:literal>Eaostaje</emma:literal>
                </emma:interpretation>
                <emma:interpretation id="interp3" emma:lang="" emma:confidence="0">
                  <emma:literal>£aostaje</emma:literal>
                </emma:interpretation>
                <emma:interpretation id="interp4" emma:lang="" emma:confidence="0">
                  <emma:literal>£a0staje</emma:literal>
                </emma:interpretation>
              </emma:one-of>
            </emma:emma>
          </inkml:annotationXML>
          <inkml:trace contextRef="#ctx0" brushRef="#br0">216 28 647 0,'0'0'260'0,"0"0"32"0,0 0-23 15,0 0-55-15,0 0-33 0,0 0-22 16,0 0-10-16,0 0-11 0,0 0-12 0,0 0-7 15,0 0-11-15,0 0-13 0,-52-19-10 0,50 19-18 16,1 0-22-16,0 0-18 0,1 1-14 0,0 0-7 0,0 3 0 16,0 0-2-16,0 1 2 0,4 1 1 0,-1 1 6 15,4 0 1-15,0-2 1 0,1 1-2 16,1 0-6-16,3-2-1 0,-2-1 0 0,4-1-3 16,-2-1 2-16,0-1 0 0,3 0 0 0,-1-3 4 15,-1-1 3-15,0-1-1 0,0-1 0 0,2 0-6 16,-2-1 3-16,-2 0 1 0,1 2-2 15,-2 0 7-15,-2 1-9 0,-1-1 1 0,0 2 5 16,-2 1 2-16,-1-1 8 0,-3 1-1 0,2 1 3 16,-2 0-4-16,-1 0 7 0,1 0 5 15,-1 1-1-15,0 0 9 0,0 0-8 0,0 0-2 16,-1 0-3-16,-3 0-4 0,-1 0-9 0,-3 0-7 16,-2 4 0-16,-1 2-6 0,-3 1 7 0,0 3-2 15,-3 1-1-15,-2 1 0 0,1 1 2 0,-3 1 6 16,0 1-6-16,0 2 7 0,-1 0-9 0,-2 0-2 15,1 1 3-15,0 1-1 0,2-2 2 16,0 0-3-16,2-3 5 0,0-1-6 0,3-1 1 16,1-3 6-16,3-2-8 0,3 0 2 0,2-4-1 15,4 1 2-15,-1-4 1 0,3 1 0 0,0-1 1 16,1 0-5-16,0 0 7 0,0 0-2 16,0-2-2-16,2-2-2 0,2-2-10 0,-1 0 3 15,2-2 1-15,3 2 4 0,0-1 1 0,1 0 2 16,2 0-5-16,-1 1 1 0,-2 2 2 15,2 1-3-15,0 1 2 0,-1 1-2 0,0 1-3 16,-2 0 2-16,3 1 0 0,1 3 5 0,-2 0-3 16,2 0-3-16,0 1 3 0,-2 2-1 0,2-1 5 15,1 1 0-15,-3-1-3 0,3 0-2 0,-3-1-2 16,0 1 12-16,1-2-7 0,-2-1 3 16,-1-1-3-16,0 0-9 0,-1 0 10 0,0-2-2 15,-3 1 4-15,2-1-6 0,-3 0 4 0,1 0-3 16,-1 0 2-16,-2 0 7 0,1 0-5 0,0 0 2 15,-1 0-3-15,0 0 0 0,1-1-1 0,-1-1 3 16,1 0-3-16,-1 0-2 0,0-2-12 16,1 1-18-16,-1-2-16 0,0 1-27 0,0-1-31 15,2 1-42-15,-2 0-63 0,1 0-96 0,0-1-156 16,0 2-213-16,2 0-855 0</inkml:trace>
          <inkml:trace contextRef="#ctx0" brushRef="#br0" timeOffset="294.0768">148 174 786 0,'0'0'369'0,"0"0"-47"0,0 0-17 0,0 0-51 15,0 0-52-15,0 0-28 0,0 0-21 16,0 0-23 0,0 0-11-16,0 0-24 0,0 0-27 0,0 0-26 15,0 0-22-15,0 0-7 0,-35-38 5 0,44 40 13 0,4 0 4 0,-1 1 7 16,3-1-6-16,1 0-7 0,0-1-1 15,0 0-6-15,0-1 3 0,-1 0-6 0,-2 0 2 16,0 0-8-16,0 0-1 0,-4-1 3 0,0-1-4 16,-2 1 3-16,0-1-6 0,-2 0 1 15,-2 0-1-15,0 0 2 0,0 1-2 0,-3 1-6 16,0-1 3-16,1 1-6 0,-1-1 3 0,0 1-6 16,0-1-20-16,0 1-28 0,0-1-47 0,1 0-51 15,2 1-80-15,1 0-117 0,1 0-268 16,-3 0-948-16</inkml:trace>
          <inkml:trace contextRef="#ctx0" brushRef="#br0" timeOffset="859.4735">570 173 1224 0,'0'0'489'0,"0"0"-257"0,0 0-37 16,0 0-24-16,0 0-9 0,0 0 3 15,0 0-11-15,0 0-19 0,0 0-23 0,0 0-19 16,0 0-25-16,0 0-14 0,0 0-8 0,0 0-8 16,17-75 4-16,-18 67-8 0,0 0-3 15,-4 1-1-15,2 0-1 0,-3 0 2 0,1 2-3 16,0 0-2-16,-2 1-6 0,0 1-2 0,0 0 0 16,-2 1-2-16,-2 1-2 0,0 1 0 0,0 1-9 15,-1 3 1-15,-2 0 2 16,0 3-3-16,1 1 3 0,0 1-6 0,-2 2-2 15,0 1 1-15,2 1 4 0,1 2 0 0,0 1 0 16,2 2-2-16,-2-1-5 0,4 2 4 16,0-1-1-16,4 0 2 0,0-2-5 0,4-2-4 15,0-4-2-15,1-2 0 0,6-3 7 0,3-3-3 16,2 0 3-16,0-2-7 0,3 0 4 0,2-2 6 16,0-3 0-16,3-4 3 0,0 1-9 15,1-1 1-15,-2-2 0 0,0-1 5 0,-4 1 1 16,1-1-5-16,-3 0 4 0,-2 1-6 0,-1 1 5 15,-3 0 4-15,0 1-4 0,-2 4 4 0,-3-1-4 16,0 2 4-16,-2 1 4 0,0 1 3 0,0 1-2 16,0 0-3-16,0 0-2 0,-2 1-2 0,0 0 4 15,1 0-1-15,-4 1-3 0,2 3-7 16,-3 3 1-16,0 2 6 0,1 2-1 0,-1 0 4 16,1 2-7-16,3-2-5 0,-2-1 3 0,3 0 2 15,1-1 3-15,0-2-4 0,0-1-2 0,1-1-6 16,3-3 8-16,-2 0 4 0,3 0 0 15,-2-2 2-15,2 0-8 0,0 0 1 0,1 0-3 16,2-4 2-16,1-1-5 0,1-1-15 0,0 1-18 16,3-1-30-16,-3-1-37 0,4 1-71 15,-3 1-142-15,-1 1-446 0,-3 2-916 0</inkml:trace>
          <inkml:trace contextRef="#ctx0" brushRef="#br0" timeOffset="1633.7457">785 141 1570 0,'0'0'254'0,"0"0"-14"0,0 0-45 0,0 0-14 15,0 0 0-15,0 0-1 0,0 0-23 0,0 0-20 16,0 0-26-16,0 0-27 15,0 0-17-15,0 0-16 16,0 0-7-16,-32-55-6 0,24 55 0 16,-1 5-9-16,-3-1-6 0,1 2 0 0,-1 2-6 0,3 0 4 15,-1 1-4-15,-1 0-7 0,4 1-4 0,1 1-2 16,1-1 3-16,0 0-5 0,4 1 3 16,1 0-6-16,0 1-1 0,0-2 6 0,5-1-9 15,-1 0 5-15,4-2-4 0,2 0-2 0,1-3 6 16,2-1-4-16,-2 0 5 0,4-3-3 0,0 0-3 15,0 0 2-15,-1 0 2 0,2-1 3 16,-1-2 2-16,-2-1-1 0,1 0-6 0,-2-1 2 16,1-2 2-16,-2 0 3 0,1-1 0 0,-4-1-2 15,0-1 2-15,0 0 0 0,-3 0 9 0,-3-1 1 16,2 1-3-16,-1-1 0 0,-3 0-4 0,1 0 5 16,-1 1 4-16,0 1 0 0,-2 0-1 0,-3 1-3 15,2 0-5-15,-2 1 2 0,-2 1 5 16,1 1-1-16,0 0 1 0,-2 2-2 0,2 0-4 15,-1 1 2-15,-1 2 0 0,1 0-5 0,-3 0-2 16,1 0-2-16,1 3-3 0,-2 0 4 16,2 4-1-16,-3-1-6 0,1 1 2 0,1 2-3 15,0-1 2-15,1 2-4 0,0 0-13 0,3-2-11 16,0 2-23-16,2-3-24 0,3 2-41 16,0-1-61-16,6-1-118 0,-1-2-291 0,0-2-1105 0</inkml:trace>
          <inkml:trace contextRef="#ctx0" brushRef="#br0" timeOffset="2555.8976">1204 108 1056 0,'0'0'334'0,"0"0"-35"16,0 0-54-16,0 0-37 0,0 0-19 16,0 0-8-16,0 0-17 0,0 0-22 15,0 0-25 1,0 0-28-16,0 0-18 0,0 0-7 0,0 0-6 16,0 0-6-16,-17-54-7 0,3 50-6 0,-1 1-6 0,2 1-1 15,-2 1 0-15,1 1-6 0,0 0-3 16,0 0-6-16,0 0-3 0,1 3 1 0,1 0-3 15,-1 1-4-15,4-1-1 0,1 1-5 0,1 0-1 16,0 1 2-16,3 0-4 0,0-1-2 16,2 1 2-16,-2-1-1 0,3 0 2 0,1 1 0 15,0-1-2-15,0 0-2 0,5 0-2 0,-2-1 6 16,4 2 1-16,0-2 4 0,2 1-4 0,1-2-2 16,1 1 0-16,-3 0 1 0,2 1 4 15,-3-1-1-15,1 1-3 0,-2-1-3 0,1 1 1 16,-1 0 6-16,-3-1-1 0,2 1 2 0,-3-1-7 15,1 1 0-15,-1 0 0 0,0-1 0 0,-1 2 6 16,0 0-6-16,-1 0 3 0,0 1-3 0,0 1 3 16,0-2 3-16,0 1 2 0,-1 0 1 0,0-1-9 15,-1 1 4-15,-2 1-5 0,2-2 6 16,-3 0 2-16,2-1-2 0,-2 1 2 0,2-2-7 16,-3 1 13-16,2-1 0 0,-2-1 2 0,0 1 2 15,-1-1-7-15,0 0 4 0,0-2-3 16,-1 2 8-16,-1-1-9 0,1 0-2 0,-1 0 0 15,0-1-3-15,-1 0 10 0,0 0 2 0,3 0 0 16,-2 0-3-16,1-3 2 0,0 0 4 0,1-1 1 16,0 1 8-16,0-1-14 0,2 0-2 15,1 1-4-15,-1-2 0 0,2 2 5 0,-2-1-6 16,3 1 2-16,-2 0-12 0,2 0 6 0,2 0 1 16,-2 1-1-16,2 0-3 0,0 0-7 0,0 0-5 15,0 0-20-15,2-1-20 0,5 0-35 16,5 0-43-16,3 0-65 0,4 0-134 0,-3 1-423 15,-5 0-940-15</inkml:trace>
          <inkml:trace contextRef="#ctx0" brushRef="#br0" timeOffset="3259.159">1166 99 2229 0,'0'0'264'0,"0"0"-39"0,0 0-57 0,0 0-39 16,0 0-17-16,0 0-9 0,0 0-17 0,0 0-15 16,0 0-19-16,0 0-23 0,0 0-14 0,0 0-11 0,0 0 2 15,32-25-1 1,-4 20 0-16,2 1 2 0,1 0-7 0,-1 2 1 16,-1-1-1-16,0 1 2 0,-3 0 1 0,-2 0 1 15,-2 0 3-15,-2 1-5 0,-2-1 6 0,-3 1 0 16,-1 1 4-16,-4-2 5 0,-1 0-2 0,-3 1 3 15,-2 0 4-15,-1 1 5 0,-3-1 2 16,0 1 5-16,0 0-3 0,0 0-3 0,-2 0-4 16,-2 0-15-16,0-1-8 0,-1 0-16 0,2 1-18 15,-2-1-22-15,4 0-47 0,0 1-74 0,1 0-101 16,0 0-140-16,1 2-250 0,0 0-573 0</inkml:trace>
          <inkml:trace contextRef="#ctx0" brushRef="#br0" timeOffset="2958.1958">1363 10 1081 0,'0'0'431'0,"0"0"-96"0,0 0-54 0,0 0-58 15,0 0-39-15,0 0-15 16,0 0-26-16,0 0-15 0,0 0-23 0,0 0-15 0,0 0-13 15,0 0-12-15,0 0-17 0,0 0-14 0,35-78-8 0,-35 79-6 16,0 2 10-16,0 3 1 0,-3 1 3 0,0 5-6 31,-4 2-3-31,-3 7-2 0,-2 2-6 0,-4 3 4 0,2 2-11 0,-3 1-4 0,-1-1 3 32,1 0-3-32,0-3 11 0,3-3-1 0,3-4 3 0,-2-3 0 0,5-2-5 0,-1-3 0 0,2-1-4 15,0-1-6-15,0-2-2 0,4-1-1 0,-1-2-2 16,4-2 1-16,0-1-11 0,0 0-19 15,0-3-29-15,6-3-34 0,2-2-49 0,5-5-73 16,2 0-124-16,-3 1-298 0,-1 3-895 0</inkml:trace>
          <inkml:trace contextRef="#ctx0" brushRef="#br0" timeOffset="3949.4977">1622 107 2354 0,'0'0'258'0,"0"0"-54"0,0 0-47 0,0 0-28 16,0 0-4-16,0 0-10 0,0 0-14 0,0 0-15 16,0 0-19-16,0 0-9 15,0 0-16-15,0 0-3 0,0 0-10 16,0 0-3-16,-31-58-4 0,23 56-4 0,0 0 1 0,-1 1-14 15,-3 1 7-15,1 0-6 0,-2 0 2 0,-1 4 3 16,0 2-3-16,1 1 0 0,-1 2-6 16,0 2 6-16,0 0-9 0,0 0 3 0,4 2-1 15,0 0-6-15,0 1 7 0,2-1-4 0,4 1 5 16,-2-2-2-16,5 0 0 0,1-3-3 16,0-2-5-16,2-3 3 0,5-1-1 0,2-2 3 15,3-1-4-15,0 0-1 0,5-2 0 0,0-5 6 16,2-1 3-16,2-3-2 0,0-1-2 0,-2 2-5 15,-1-2 3-15,-2 2 5 0,-4 1 0 0,0 1 1 16,-5 3-4-16,-1 0-4 0,-3 1 5 0,-1 1 5 16,-2 2 4-16,0 0 2 0,0 1-6 0,0 0-2 15,0 0-1-15,0 1 2 0,-2 2-4 16,-1 2-3-16,-3 2-3 0,1 1-2 0,1 3 5 16,0-2 6-16,2 0-4 0,2-1-3 0,0-1-3 15,0-1-5-15,2-1 7 0,4-1-1 16,1-2-2-16,1-1 2 0,2-1-1 0,2 0 1 15,-1-4 4-15,3-3 2 0,1-1-3 0,0 0 1 16,0-3 1-16,-1 1 0 0,0 0 5 0,-4 1-2 16,0 0 1-16,-3 1-2 0,0 2 3 0,-1 0 3 15,-5 3 1-15,1 0 1 0,0 3-4 16,-2 0 1-16,0 0 2 0,0 0 4 0,-3 0-2 16,0 4-4-16,-3 3-4 0,-3 3-5 0,-2 3 6 15,-1 2-1-15,-2 3 4 0,-1 3-3 0,0 2-6 16,0 1 3-16,0 2-2 0,-2 3 4 0,-2 1 0 15,1 2 0-15,-3 1-4 0,3-1 4 16,1-4 2-16,0-3 2 0,3-5 3 0,1-2-10 16,1-4 3-16,3-5 0 0,1-2 7 0,1-2 3 15,-1-3-2-15,2-1 3 0,1-1-6 16,-1-1 12-16,0-4 0 0,0-2-1 0,0-2-4 16,2-1-8-16,-2-4 2 0,4-1-3 0,0 0 8 15,2-3-13-15,0 1-4 0,3 0-8 0,5-2-15 16,4-1-7-16,0 0-21 0,7-2-26 15,-1-1-40-15,5 0-37 0,2 0-52 0,2 1-66 16,3 0-117-16,-8 7-281 0,-10 4-897 0</inkml:trace>
          <inkml:trace contextRef="#ctx0" brushRef="#br0" timeOffset="4548.38">1778 154 2792 0,'0'0'148'0,"0"0"-59"16,0 0-51-16,0 0-12 0,0 0 4 0,0 0 10 15,0 0 1-15,0 0-9 0,0 0-8 16,87-31-11-16,-71 24-5 0,1-1 10 0,2-1 14 0,-2 2-1 0,-1-2-5 0,-2 1-8 0,0 1-8 15,-3 1 12-15,0 0 8 0,-3 1 7 0,-4-1 2 16,2 3 6-16,-4-1 5 0,0 2-1 16,-2-1 6-16,0 1-12 0,0 1-6 0,-4-1-6 15,-3 0-5-15,-1 1-3 0,-3 0-9 0,-3 1-4 16,0 0 0-16,-2 4-7 16,0 2 2-16,0 1-2 0,-2 0-3 0,5 2-1 15,0 2 3-15,0 0 2 0,4 2-4 0,1 0 5 16,1 0-5-16,1 0-2 0,3 2-1 0,2-1 3 15,1-1 0-15,0 0 1 0,2-1 0 0,4-2-3 16,-2 0 2-16,3-1-6 0,1-3 5 16,0-1 1-16,4 0-5 0,-3-3 4 0,5-1 0 15,-3-1-2-15,3 0 2 0,0-1 2 0,2-4-4 16,-2 0-3-16,0-1-4 0,1 1-10 0,-3-1-6 16,1-1-20-16,-1 0-27 0,-1 0-46 0,1 0-89 15,-3 2-180-15,-1 1-539 0,-5 3-784 16</inkml:trace>
          <inkml:trace contextRef="#ctx0" brushRef="#br0" timeOffset="4114.3369">1842 27 2086 0,'0'0'459'0,"0"0"-159"15,0 0-94-15,0 0-67 0,0 0-27 0,0 0-9 16,0 0-7-16,0 0-9 0,0 0-12 0,0 0-8 15,0 0-14-15,0 0-10 0,0 0-11 0,0 0-17 16,-7-46-10-16,7 46-10 0,0 0-14 0,0 0-21 16,0 0-29-16,0 0-37 0,0 0-46 0,2 2-84 0,4 2-212 15,-2 0-480-15,-1-1-734 0</inkml:trace>
        </inkml:traceGroup>
        <inkml:traceGroup>
          <inkml:annotationXML>
            <emma:emma xmlns:emma="http://www.w3.org/2003/04/emma" version="1.0">
              <emma:interpretation id="{34021913-0FDD-433F-9C22-5829BA4FA362}" emma:medium="tactile" emma:mode="ink">
                <msink:context xmlns:msink="http://schemas.microsoft.com/ink/2010/main" type="inkWord" rotatedBoundingBox="4519,610 5547,602 5553,1427 4525,1434"/>
              </emma:interpretation>
              <emma:one-of disjunction-type="recognition" id="oneOf1">
                <emma:interpretation id="interp5" emma:lang="" emma:confidence="0">
                  <emma:literal>log</emma:literal>
                </emma:interpretation>
                <emma:interpretation id="interp6" emma:lang="" emma:confidence="0">
                  <emma:literal>'0 g</emma:literal>
                </emma:interpretation>
                <emma:interpretation id="interp7" emma:lang="" emma:confidence="0">
                  <emma:literal>10 g</emma:literal>
                </emma:interpretation>
                <emma:interpretation id="interp8" emma:lang="" emma:confidence="0">
                  <emma:literal>hog</emma:literal>
                </emma:interpretation>
                <emma:interpretation id="interp9" emma:lang="" emma:confidence="0">
                  <emma:literal>00 g</emma:literal>
                </emma:interpretation>
              </emma:one-of>
            </emma:emma>
          </inkml:annotationXML>
          <inkml:trace contextRef="#ctx0" brushRef="#br0" timeOffset="-13908.3955">2542-293 2181 0,'0'0'192'16,"0"0"-31"-16,0 0-50 0,0 0-25 0,0 0 5 0,0 0 14 0,0 0-10 15,0 0-17-15,-67 88-20 0,52-69-19 16,2 0-15-16,0 1-9 0,1-2-10 0,1 1-10 15,0-2-9-15,4-3-13 0,2 0-16 0,1-3-24 16,2-4-54-16,2-1-92 0,0-4-132 16,2-2-229-16,-1 0-928 0</inkml:trace>
          <inkml:trace contextRef="#ctx0" brushRef="#br0" timeOffset="5441.6515">2635 52 2110 0,'0'0'290'16,"0"0"-26"-16,0 0-71 0,0 0-35 0,0 0-24 16,0 0-18-16,0 0-19 0,0 0-21 15,0 0-11-15,0 0-10 0,0 0-9 0,0 0-6 16,0 0-4-16,0 0-1 0,-60-49-3 0,52 49-3 0,1 0-6 15,-1 0-5-15,0 0 2 0,1 0-5 0,0 1 0 16,-1 3-4-16,2-1-5 0,0 3-1 0,-2-2-1 16,1 2 6-16,1-1-4 0,0 1-3 0,1 0-3 15,2 0-5-15,0 1 5 0,-1 1 5 0,3 1-5 16,1 1 0-16,0 1-1 0,0 0-1 16,0 2 3-16,2-3 1 0,3 1-3 0,2-1-3 15,0-2 3-15,2 0-1 0,0-2 3 0,4-1 2 16,0-1-7-16,0 0 1 0,1-2 2 0,1-1 2 15,-2 0 2-15,-2-1-1 0,3 0 0 0,-1 0-4 16,-2 0 6-16,-2-2 1 0,1 0 0 16,-1-1 0-16,-2-1-3 0,1 0 3 0,-1 0 3 15,1-3 5-15,-3-2-3 0,1 1-2 0,1-2 0 16,-2 0 1-16,-2-2 3 0,2 0 1 0,-3 1-1 16,0-1-8-16,1 1 2 0,-3-1 1 15,0 1-4-15,0 3 7 0,0-1-3 0,-3 2-1 16,0 0 4-16,-1 0 0 0,0 2-3 0,-2 0-7 15,-1 1 0-15,0-1 0 0,-2 3 0 0,1 0 0 16,-2 0 0-16,-3 2 0 0,-1 0 0 16,-1 1 0-16,0 2 0 0,-1 2 0 0,2 1 0 15,0 0 0-15,1 1 0 0,-1 0 0 0,0 1 0 16,3-1 0-16,-1 0 0 0,3 1 0 0,0-1 0 16,1 0 0-16,2 0 0 0,0 0 0 0,4-1-16 15,1 1-24-15,1-1-15 0,0 1-18 16,7-1-19-16,4-1-27 0,5 0-59 0,7-2-141 15,-1 0-497-15,-7-2-913 0</inkml:trace>
          <inkml:trace contextRef="#ctx0" brushRef="#br0" timeOffset="6473.9856">3350 21 1555 0,'0'0'466'0,"0"0"-142"15,0 0-85-15,0 0-35 0,0 0-26 0,0 0-10 16,0 0-31-16,0 0-27 0,0 0-22 0,0 0-14 0,0 0-2 15,0 0-12-15,0 0-5 0,-14-60-20 0,9 55 0 0,0 1 0 0,-3 0-8 16,0 1 4-16,-1 0-16 0,-1 2-5 16,0 0-5-16,-3 1 4 0,-2 0 1 0,1 0-6 15,0 2 0-15,-1 1-11 0,1 1 10 0,-1 0 2 16,1 2 2-16,0-1 2 0,0 1-10 0,3 3 4 16,-2-2-1-16,3 4 5 0,-2-2-3 15,2 2-5-15,1-1 0 0,2 2-6 0,0 0 9 16,3 0-2-16,2 2-1 0,2-2 0 0,0 0-6 15,5-1 3-15,1-1-3 0,4-3 3 0,0-2-4 16,4-2-2-16,0-2 0 0,2-1-1 16,0 0 8-16,1-2-2 0,3-4 4 0,0 0-5 15,0-2 3-15,0-1 4 0,-2 0-3 0,-2 1 8 16,-1-1-8-16,-3 1 4 0,-2-2 2 0,-1 2-5 16,-2 1 6-16,-2 1-5 0,-2 1 5 0,1 0 0 15,-3 1 5-15,0 1 3 0,-1 1-4 0,0 1 4 16,0 0-7-16,0 1 3 0,-1 0-3 15,-1 0-1-15,-2 2-5 0,2 2-7 0,-3 2 3 16,-2 4-1-16,-2 2 5 0,-1 3 0 0,-2 2 1 16,3 2-5-16,-2 1 0 0,0 2 7 15,-2 0-2-15,3 1-1 0,0-1-2 0,-2 1-4 16,4 0 4-16,-2-1-1 0,0 1 3 0,0-1-3 16,0-2 1-16,2 1 0 0,-1-3 2 0,0-3 4 15,3 1-4-15,-3-2 2 0,2 0-1 16,-1 0 1-16,-1-1 0 0,1 0-1 0,-1-4 2 15,2 1-5-15,-1-2 2 0,1-2 0 0,-1-2 3 16,1-1 1-16,-1-1 1 0,2-2 5 0,-1 0-6 16,-1 0 3-16,1 0-1 0,-1-5-4 0,-1-1 2 15,0 0-3-15,1-2 4 0,-2-3-2 16,2 0 0-16,-2-1-4 0,1-2-2 0,1 0 3 16,0 2 0-16,1-1 3 0,1 2-5 0,3 0-1 15,1 0-1-15,1 0 0 0,1 0 1 0,1-2-5 16,4 1 3-16,5-3-3 0,1 1 2 15,6 0 12-15,3-1-9 0,2 0 3 0,2 2-3 16,5-1-1-16,-1 1 2 0,1 2 4 0,1 0 0 16,-1 2-5-16,1 1 2 0,-4 1-2 0,0 2 3 15,-3 1 3-15,-3 1-1 0,-3 1 0 0,-2 0-5 16,-4 2 3-16,0 0-1 0,-2 0 1 16,-1 0 0-16,-1 0-3 0,-2 0 3 0,0 0 2 15,-2 0 2-15,1 2-1 0,-3-2-1 0,1 0-2 16,-1 0-5-16,2 1 1 0,-3-1-17 0,1 0-14 15,0 0-25-15,1 1-34 0,1-1-38 16,0 0-67-16,4 1-154 0,-4-1-516 0,1 1-836 16</inkml:trace>
        </inkml:traceGroup>
        <inkml:traceGroup>
          <inkml:annotationXML>
            <emma:emma xmlns:emma="http://www.w3.org/2003/04/emma" version="1.0">
              <emma:interpretation id="{F995F3F1-0783-47A4-A121-8066EC3CC2AA}" emma:medium="tactile" emma:mode="ink">
                <msink:context xmlns:msink="http://schemas.microsoft.com/ink/2010/main" type="inkWord" rotatedBoundingBox="6259,715 8212,700 8220,1674 6266,1688"/>
              </emma:interpretation>
              <emma:one-of disjunction-type="recognition" id="oneOf2">
                <emma:interpretation id="interp10" emma:lang="" emma:confidence="0">
                  <emma:literal>TI</emma:literal>
                </emma:interpretation>
                <emma:interpretation id="interp11" emma:lang="" emma:confidence="0">
                  <emma:literal>i.</emma:literal>
                </emma:interpretation>
                <emma:interpretation id="interp12" emma:lang="" emma:confidence="0">
                  <emma:literal>T.</emma:literal>
                </emma:interpretation>
                <emma:interpretation id="interp13" emma:lang="" emma:confidence="0">
                  <emma:literal>J.</emma:literal>
                </emma:interpretation>
                <emma:interpretation id="interp14" emma:lang="" emma:confidence="0">
                  <emma:literal>Z'</emma:literal>
                </emma:interpretation>
              </emma:one-of>
            </emma:emma>
          </inkml:annotationXML>
          <inkml:trace contextRef="#ctx0" brushRef="#br0" timeOffset="-25604.4731">4122 15 573 0,'0'0'144'16,"0"0"-41"-16,0 0-23 0,0 0-17 0,0 0-15 0,0 0-13 0,0 0-16 16,0 0-4-16,0 0 7 0,0 0 5 0,0 0 4 15,0 0 2-15,0 0-1 0,62-62-1 16,-49 61-2 0,0-1-6-16,0 1 7 0,2 1 4 0,1 0 15 15,2-1 12-15,1 1 1 0,2-1 2 0,0 0-2 16,1-1-2-16,-1 0-5 0,1-2-4 0,-1 0-11 0,3-2 2 0,-2-1 8 15,0-2 11-15,0-1 6 0,1 1-1 0,-4-3 1 16,0 2-3-16,-1-1-2 0,-2 1-7 0,-1 0-16 16,-2 3-14-16,-2 0-13 0,-2 1-9 0,-3 2 3 15,0 0-2-15,-5 3-3 0,1-1-11 16,-2 2-29-16,0 0-51 0,0 0-86 0,-3 2-173 16,-1-1-178-16,1 2-782 0</inkml:trace>
          <inkml:trace contextRef="#ctx0" brushRef="#br0" timeOffset="-25947.5582">4165 20 0 0,'0'0'456'0,"0"0"-336"0,0 0-16 16,0 0-3-16,0 0-10 0,0 0-11 15,0 0-15-15,0 0-19 0,0 0-23 0,0 0-23 16,0 0-17-16,0 0-5 0,0 0 21 0,0 0 29 0,-2-1 32 15,2 5 22-15,0 4 2 0,1 1-8 0,-1 1-15 16,1 1-15-16,-1 2-17 0,0-1-11 0,0 0-10 31,1 0-6-31,-1 0 0 0,1-1 0 0,-1-1 1 0,2 0-2 0,-1-2-3 0,1 1-3 16,-1-4 1-16,0 0 2 0,-1-2-4 0,0 0 1 16,0-2-1-16,0-1 0 0,0 0 8 0,0 0 6 15,0 0-8-15,0 0-25 0,0 0-58 0,0 0-136 31,0 0-94-31,0 0-16 0,0-2-224 0</inkml:trace>
          <inkml:trace contextRef="#ctx0" brushRef="#br0" timeOffset="-26760.1473">6081 772 1784 0,'0'0'128'0,"0"0"-52"15,0 0-59-15,0 0-9 0,0 0-5 16,0 0 4-16,0 0 17 0,0 0 8 0,0 0 3 16,0 0-1-16,0 0-11 0,0 0-11 0,-42-29-3 15,39 27 2-15,0-1-5 0,-1 0-5 0,1-1-9 16,-1 1-10-16,0-1 0 0,-2-1 0 15,2 1 5-15,-1-1 4 0,-1-2 6 0,0 0 3 16,0 1 2-16,0-3 5 0,1-1 1 0,-2 0 3 16,0-3 6-16,0 1 5 0,0-1 8 0,0-1 10 15,0 1 1-15,-2-1 1 0,1-1 2 16,0 2 2-16,-1-3 8 0,2 0 3 0,-1 0-4 16,0-2-7-16,0 1-12 0,1-1-4 0,-1 0-6 15,-2 2-1-15,0 0-3 0,0 1-4 0,0 1-2 16,0 0-4-16,-1-1-2 0,1 2-2 15,-1 0-4-15,2-2-3 0,1 2-1 0,-2 0 0 16,-1-3 0-16,1 2 3 0,0-1-3 0,1 0 0 16,-1 0 2-16,1 0 2 0,-2 0 2 15,0 1 3-15,0 1-4 0,-1 1-4 0,2 1-1 16,-3 0 0-16,0 0 2 0,0 1 0 0,0 0-2 16,-1 1-1-16,1 0 2 0,0 0 5 0,1 2 4 0,-1-1-1 15,2 1-3-15,-3 0-4 0,2 1 0 0,0 0 2 16,-1-1-1-16,0 1 1 0,-1 1-4 0,1-2-1 15,1 2 3-15,-1 0 3 0,1 0-4 16,-1 1 0-16,2 1-2 0,-2-1-1 0,1 1 4 16,0 1 0-16,0 0-2 0,0 0-1 0,-2 2 0 15,0-2 1-15,0 1 1 0,0 0 3 0,0-1-5 16,1 1 1-16,-3 0 1 0,1 0 1 0,0 1 1 16,0-2 2-16,0 1-1 0,0 0-2 15,-1 1 2-15,1 0-3 0,-1 0 1 0,-2 0 0 16,-1 0-2-16,2 0 0 0,-2 1 0 0,2 0 3 15,0 1 1-15,0-1 0 0,-1 1 2 0,1-1-4 16,0 0 3-16,0 0-2 0,-2 1 0 16,0-1 0-16,1 2-5 0,-1 0 2 0,0 0-2 15,-1 1 5-15,0 0 0 0,1 0 0 0,-2 1-1 32,0 0-2-32,0 0 5 0,2 0-2 0,-1 1 1 15,0-2-2-15,1 1-2 0,0 0 2 0,1-2 0 16,-1 2 5-16,0-2 2 0,2 0 2 0,0 1 3 0,2-1 4 0,0-1 7 0,1-1 3 15,1 0 3-15,2-1-3 0,1 1-1 0,0-1-1 32,2 0 2-32,1 0-2 0,2 0-4 15,-1 0 1-15,1 0-4 0,1 0 2 0,0 0 0 0,2 0-3 0,-1 0-4 0,0 0-7 0,2 0-1 16,-1 0-2-16,2 0 1 0,-1 0 3 31,-1 0-6-31,1 0 0 0,1 0 0 0,0 0 1 0,0-1-1 0,0 1-1 0,0 0-2 0,0 0-3 31,0 0 5-31,0-1-1 0,0 1 4 0,0-1-2 0,0 1-3 0,0 0 0 0,0 0 1 0,0 0 4 32,1-1 1-32,-1-1 1 0,0 0-8 0,0-2 1 0,0 1 0 0,0-1 0 0,0-1 6 0,0 0-3 15,0 0-1-15,-1 1-1 0,-2-1 0 16,-1-1 4-16,1 1-3 0,0-1 4 0,-2 2-6 16,-1-2 4-16,1 2 3 0,0 0-1 0,-2 0 4 15,0-1-5-15,2 2 4 0,-1-1-1 16,0 2 5-16,2-1 5 0,-3 1 2 0,4 0 1 15,-1 1-5-15,1 0 5 0,1 1-3 0,0-1 2 32,1 1-4-32,0 0-5 0,0-1-3 0,1 1-2 15,0 0 3-15,0 0-6 0,0 0-1 0,0 0-4 0,0 0-3 0,0 0 3 0,0 0-2 16,0 0 1-16,0 0-1 0,0 0 0 0,0 0 3 16,0-1 1-16,0 1 0 0,0 0 0 15,0 0 0-15,0 0 0 0,0 0-1 0,0 0 4 16,0 0-2-16,0 0 1 0,0 0-1 0,0 0 0 15,0 0 0-15,0 0-5 0,0 0-15 0,0 0-33 16,0 0-38-16,0 0-34 0,0 3-53 0,0 3-86 16,0 2-213-16,0-2-165 0,0-2-802 0</inkml:trace>
        </inkml:traceGroup>
      </inkml:traceGroup>
      <inkml:traceGroup>
        <inkml:annotationXML>
          <emma:emma xmlns:emma="http://www.w3.org/2003/04/emma" version="1.0">
            <emma:interpretation id="{60CC88F8-DDAF-4287-AC71-B6D0D182D2E5}" emma:medium="tactile" emma:mode="ink">
              <msink:context xmlns:msink="http://schemas.microsoft.com/ink/2010/main" type="line" rotatedBoundingBox="2295,1305 7322,1145 7342,1763 2314,1923"/>
            </emma:interpretation>
          </emma:emma>
        </inkml:annotationXML>
        <inkml:traceGroup>
          <inkml:annotationXML>
            <emma:emma xmlns:emma="http://www.w3.org/2003/04/emma" version="1.0">
              <emma:interpretation id="{2F7B43DC-7BCE-4A92-847E-182FD6228369}" emma:medium="tactile" emma:mode="ink">
                <msink:context xmlns:msink="http://schemas.microsoft.com/ink/2010/main" type="inkWord" rotatedBoundingBox="2297,1377 4247,1315 4261,1746 2311,1808"/>
              </emma:interpretation>
              <emma:one-of disjunction-type="recognition" id="oneOf3">
                <emma:interpretation id="interp15" emma:lang="" emma:confidence="0">
                  <emma:literal>cystica.</emma:literal>
                </emma:interpretation>
                <emma:interpretation id="interp16" emma:lang="" emma:confidence="0">
                  <emma:literal>cystica</emma:literal>
                </emma:interpretation>
                <emma:interpretation id="interp17" emma:lang="" emma:confidence="0">
                  <emma:literal>cash-ca.</emma:literal>
                </emma:interpretation>
                <emma:interpretation id="interp18" emma:lang="" emma:confidence="0">
                  <emma:literal>cosmical.</emma:literal>
                </emma:interpretation>
                <emma:interpretation id="interp19" emma:lang="" emma:confidence="0">
                  <emma:literal>cosmical</emma:literal>
                </emma:interpretation>
              </emma:one-of>
            </emma:emma>
          </inkml:annotationXML>
          <inkml:trace contextRef="#ctx0" brushRef="#br0" timeOffset="7432.6528">377 696 1041 0,'0'0'348'0,"0"0"-54"0,0 0-76 0,0 0-37 0,0 0-11 16,0 0 0-16,0 0-14 0,0 0-18 0,0 0-29 15,0 0-16 1,0 0-7-16,0 0-6 0,28-49-4 0,-28 44-10 16,0 0-6-16,0-1-8 0,0 1-2 0,-2 0-3 0,0 1-7 15,-4-1-4-15,0 1-5 0,0-1-2 0,-3 2-4 16,0 1-1-16,0 0-7 0,-5 1-5 0,0 1 0 16,-2 0-3-16,1 0 0 0,-1 4 0 15,2 0-2-15,-1 0 2 0,2 1 0 0,1 0-1 16,-1 1-1-16,3 1-4 0,2 0 3 0,0 1-3 15,1 0 2-15,0 0-5 0,4 1-2 0,-1 0 2 16,3 3-1-16,1-1 1 0,0 2-1 16,2 0 2-16,4-3 0 0,1 0-1 0,2-2 6 15,3 0-5-15,-1-2 1 0,3-2 0 0,0-1-6 16,1-2 4-16,-1-1 2 0,1 0 0 16,2-1-4-16,-1-3-3 0,-1-2-9 0,1-2-6 15,-1-2-5-15,1-2-19 0,-1 0-23 0,-1-3-44 16,-3 0-71-16,2 1-130 0,-4 3-336 0,-3 4-1018 0</inkml:trace>
          <inkml:trace contextRef="#ctx0" brushRef="#br0" timeOffset="7672.9315">354 503 2127 0,'0'0'245'0,"0"0"-13"16,0 0-42-16,0 0-32 0,0 0-25 0,0 0-17 15,0 0-27-15,0 0-29 0,0 0-21 0,0 0-20 0,0 0-9 16,0 0-4-16,0 0 0 0,0 0 6 0,0 6 7 0,9-4 8 16,0-2 6-16,5 1-7 0,-1-1-3 0,4 0-8 15,0-2-6-15,-1-2 1 0,0 0-7 0,2-1-4 16,-2-1-5-16,-2 1-1 0,-1-1-10 16,1 2-11-16,-4-1-21 0,1 3-34 0,-1-1-41 15,0 0-65-15,1 2-109 0,-2 1-210 0,-2 0-178 16,-5 0-859-16</inkml:trace>
          <inkml:trace contextRef="#ctx0" brushRef="#br0" timeOffset="8001.5566">460 679 1999 0,'0'0'150'0,"0"0"-64"0,0 0-30 0,0 0 29 0,0 0 36 16,0 0 10-16,0 0-13 0,0 0-15 15,0 0-24-15,0 0-21 0,95-5-18 0,-76-3-7 0,0 0-7 16,0-2 2-16,0 1 3 0,-3 0 5 0,-2 0 7 0,-2 2 2 16,-4 1 5-16,-3 0 1 0,0 2 0 0,-4 1 1 15,-1 0-4-15,0 1-3 0,0 0-7 0,-6 0-2 16,1 1-9-16,-5 0-9 0,0 1-4 0,-5 0-4 16,-3 2 1-16,-1 3 1 0,2 1-2 15,-1 1-5-15,5 2-1 0,-1 1 1 0,1-1 1 16,5 2 2-16,3-2-5 0,1 0-5 0,4 1 1 15,0 0 3-15,1 0 0 0,5-1 3 16,2 1-5-16,0-2-1 0,3-2 0 0,2-2 2 16,2-2-1-16,3-1-6 0,1-1-11 0,3 0-26 15,1-3-31-15,1-3-51 0,2 1-92 0,1-2-148 16,-5 1-343-16,-8 3-958 0</inkml:trace>
          <inkml:trace contextRef="#ctx0" brushRef="#br0" timeOffset="8381.3005">995 624 2697 0,'0'0'255'0,"0"0"-63"16,0 0-57-16,0 0-24 0,0 0-9 0,0 0-2 15,0 0-10-15,0 0-16 0,0 0-17 16,0 0-19-16,0 0-8 0,-96-50-7 0,83 50-3 16,1 1-11-16,0 3-4 0,3 2-5 0,1 0-2 0,2 1 7 15,3 1-6-15,-2 2-1 0,4 1-3 16,1 0 2-16,0 1 2 0,3 0 1 0,1 1-1 15,3-1-9-15,0-1 2 0,0 0-3 0,1-1 3 16,-1-1 5-16,-1-1-5 0,0 1 0 0,-1-2-1 16,1 0 5-16,-4-1 3 0,2 0 3 0,-2-2-1 15,-1 1-4-15,-1-2 6 0,0-1 3 16,-1 0 9-16,-5-1-2 0,2-1-2 0,-5 0 0 16,-1 0-1-1,-3 0 11-15,-1-3 2 0,-1-1 3 16,-2-1-3-16,2-1 3 0,-1 0 3 0,0 0-9 15,1 0-20-15,0 0 0 0,1 1 0 0,1 0 0 16,1 1 0-16,3 1 0 0,1 0 0 0,1 2 0 16,1 0 0-16,4 0 0 0,0 0 0 15,1 0 0-15,1 1 0 0,0 0 0 0,4 0 0 16,4 4-53-16,5 1-44 0,4 1-49 0,7 1-111 16,-3-2-438-16,-6-2-1111 0</inkml:trace>
          <inkml:trace contextRef="#ctx0" brushRef="#br0" timeOffset="9147.1477">1155 549 1139 0,'0'0'451'0,"0"0"-72"0,0 0-80 16,0 0-67-16,0 0-27 0,0 0-27 0,0 0-18 16,0 0-17-16,0 0-17 15,0 0-15-15,0 0-21 0,0 0-12 0,0 0-23 16,18-68-13-16,-19 71-13 0,-4 3-15 0,0 3 0 0,-3 3-3 0,-3 5 7 15,0 4 0-15,-3 2 0 0,-1 4-5 16,0 0-5-16,-2 1 1 0,1 0-3 0,0-2 1 16,3-4 0-16,1-5-3 0,3-4 2 0,2-3 2 15,4-4 2-15,-2-1-1 0,3 0-3 0,-2-3-3 16,2 0 1-16,1-1 2 0,1-1 1 16,0 0 3-16,0 0-3 0,0-4-5 0,0-2-2 15,4-2-4-15,0-4-2 0,4-3 2 0,0-2-2 16,4-1-2-16,0-1 5 0,2 1-5 0,1 0 2 15,1 3 2-15,-2 1-1 0,2 3 8 16,-2 0-4-16,0 4 3 0,1 0-4 0,-1 0 0 16,1 2 4-16,1 0-5 0,0 3 6 0,-1 0-5 15,-2 2 3-15,1 0 0 0,0 2-1 0,-4 2 1 16,1 1-4-16,-2 1 6 0,-1 0-2 16,-1 2 6-16,-2 1 3 15,-2 1 2-15,-1 1 3 0,1 1-3 0,-3-1 6 16,0 2-8-16,0-1 6 0,-5 1-3 15,-1-1-5-15,1 1 4 0,-2-2-3 0,0-3 4 16,-3 1-1-16,1-1 0 0,0-1-5 0,2-1-3 16,-1-1 6-16,1-1-7 0,1-1-3 0,3-2 0 15,-2 0 0-15,3-1 0 0,1 0 0 16,1 0 0-16,0 0-18 0,0-1-30 0,0-3-41 16,6-1-47-16,4-3-61 0,6-5-128 0,-1 3-449 15,-2 2-968-15</inkml:trace>
          <inkml:trace contextRef="#ctx0" brushRef="#br0" timeOffset="9324.3462">1527 505 3114 0,'0'0'172'16,"0"0"-18"-16,0 0-39 0,0 0-22 16,0 0-19-16,0 0-4 0,0 0-15 0,0 0-19 15,0 0-8-15,0 0-11 0,0 0-8 0,0 0-10 16,0 0-19-16,0 0-23 0,-49-18-22 0,55 22-21 0,-1 0-40 15,4 2-59-15,1-1-148 0,-2 0-420 0,-1-3-945 16</inkml:trace>
          <inkml:trace contextRef="#ctx0" brushRef="#br0" timeOffset="10151.8375">1712 612 2215 0,'0'0'328'0,"0"0"-201"0,0 0-35 0,0 0 2 16,0 0 16 0,0 0 17-16,0 0 11 0,0 0-4 0,0 0-18 15,0 0-29-15,0 0-22 0,0 0-16 0,0 0-10 16,0 0 1-16,-12-47-7 0,0 45-5 0,-3 2-3 16,-1 0-5-16,-4 0 2 0,3 3 2 0,-3 1-3 15,2 3-6-15,1-1-1 0,0 1-4 0,5 0-1 16,0 0 1-16,3 3-8 0,2-1-2 15,1 2-3-15,4-1 5 0,1 1 0 0,1 2 0 16,0-3 0-16,6 0-6 0,2 0 6 0,2-3 1 16,3 0 0-16,3-1-1 0,0-3-7 0,1-1 0 15,3-1 0-15,-3-1 5 0,1 0-2 0,-1 0-3 16,0-1-3-16,-1-1-9 0,-1 0-4 16,1 0-11-16,-1 0-12 0,0 2-13 0,-2-1-15 15,-3 1-17-15,3 0-18 0,-3 0-15 0,2 0-19 16,-1 0-19-16,2 0-16 0,-3 0-14 0,4 0-5 15,-4-1 19-15,4 0 38 0,-5 0 44 16,3-1 51-16,-4 0 40 0,-1 0 38 0,-1-1 56 16,-2 0 57-16,2 0 58 0,-3-1 26 0,2-1-16 15,-3-1-27-15,2-1-40 0,-2 1-32 0,-1-1-18 16,-1-1-14-16,0-1-13 0,0 2-9 0,-3-2-8 16,-2 1-7-16,-2 1-4 0,-1 0-5 15,0 0-3-15,-1 1-7 0,-3 2-3 0,2 1-8 16,-4 0-18-16,0 3 0 0,1 0 0 0,-1 0 0 15,-1 3 0-15,1 4 0 0,-1-1 0 0,2 3 0 16,2 1 0-16,-1 2 0 0,2 1 0 16,1 0 0-16,1 2 0 0,1 1 0 0,1-1 0 15,4 2 0-15,-2-3 0 0,4-1 0 0,0-3 0 16,5-2 0-16,1-2 0 0,2-3-10 0,2 0-3 16,2-2 0-16,0-1 8 0,3 0-4 15,1-2 0-15,3-3 0 0,-1-4 4 0,1-2 6 16,0-2 4-16,-2 0 3 0,2-1-8 0,-2-2-2 15,-1 1-1-15,-1 2 10 0,-1-1-1 0,-1 2-4 16,-4 2 1-16,0 1-9 0,-3 4 16 0,-4 1 4 16,2 1 4-16,-3 1-8 0,-1 1-10 15,0 1 0-15,0 0 0 0,0 0 0 16,-1 0 0-16,-3 1 0 0,1 2 0 0,-3 1 0 16,-3 3 0-16,-2 3 0 0,1 3 0 0,-4 0 0 15,4 2 0-15,1 0 0 0,-1 1 0 0,5 0 0 16,-2-1 0-16,2 0 0 0,3-2 0 0,1-2 0 15,1-2 0-15,0 0 0 0,0-1 0 0,3 0 0 16,2-3 0-16,-2 1 0 0,4 0 0 16,0-1 0-16,0-1 0 0,0 0 0 0,0-1 0 15,0 0 0-15,0-1 0 0,-1 0 0 0,1-1 0 16,0-1 0-16,0 0 0 0,1 0 0 0,0 0 0 16,0-1-85-16,0-1-69 0,3 0-116 15,-4 0-479-15,-3 1-1068 0</inkml:trace>
          <inkml:trace contextRef="#ctx0" brushRef="#br0" timeOffset="10309.9405">2122 832 3301 0,'0'0'140'0,"0"0"-27"16,0 0-17-16,0 0-9 0,0 0-9 0,0 0-10 31,0 0-26-31,0 0-12 0,0 0-17 0,0 0-18 15,0 0-36-15,0 0-72 0,0 0-113 0,0 0-332 0,-26 6-1254 0</inkml:trace>
        </inkml:traceGroup>
        <inkml:traceGroup>
          <inkml:annotationXML>
            <emma:emma xmlns:emma="http://www.w3.org/2003/04/emma" version="1.0">
              <emma:interpretation id="{509F91BC-909F-412D-AE6F-59D547ED57B5}" emma:medium="tactile" emma:mode="ink">
                <msink:context xmlns:msink="http://schemas.microsoft.com/ink/2010/main" type="inkWord" rotatedBoundingBox="4418,1250 5582,1213 5596,1635 4432,1671"/>
              </emma:interpretation>
              <emma:one-of disjunction-type="recognition" id="oneOf4">
                <emma:interpretation id="interp20" emma:lang="" emma:confidence="0">
                  <emma:literal>Zak</emma:literal>
                </emma:interpretation>
                <emma:interpretation id="interp21" emma:lang="" emma:confidence="0">
                  <emma:literal>Lake</emma:literal>
                </emma:interpretation>
                <emma:interpretation id="interp22" emma:lang="" emma:confidence="0">
                  <emma:literal>Feak</emma:literal>
                </emma:interpretation>
                <emma:interpretation id="interp23" emma:lang="" emma:confidence="0">
                  <emma:literal>Trak</emma:literal>
                </emma:interpretation>
                <emma:interpretation id="interp24" emma:lang="" emma:confidence="0">
                  <emma:literal>Teak</emma:literal>
                </emma:interpretation>
              </emma:one-of>
            </emma:emma>
          </inkml:annotationXML>
          <inkml:trace contextRef="#ctx0" brushRef="#br0" timeOffset="17895.8309">2522 420 509 0,'0'0'237'16,"0"0"39"-16,0 0 5 0,0 0-43 0,0 0-31 16,0 0-13-16,0 0-20 0,0 0-20 15,0 0-11-15,0 0-16 0,0 0-11 0,0 0-13 0,-65-24-18 16,61 24-17-16,4-1-12 0,0 1-4 0,0 0-14 15,0 0-7-15,0 0-11 0,0 0-12 16,0 0-8-16,0 0-4 0,0 0-2 0,4 1 1 16,0 2 8-16,4 0 4 0,3 2 8 0,0-1 0 15,5-2 3-15,3 1-2 0,-1-1-5 16,3-1 0-16,-2-1-5 0,2 0 2 0,0 0-1 16,-2-3 2-16,2 0-2 0,-1 1 0 0,-2-3 0 15,-1 1-1-15,2 0 3 0,-3 0-3 0,-1-1 2 16,2 1 0-16,-3-1-1 0,2 0 3 0,-2-1-2 15,0 1 2-15,-3-1-1 0,0 2 5 0,-3 1-1 16,-2-2 1-16,-1 3 5 0,-1-1 0 16,-1 1 5-16,-2 0 2 0,-1 1 1 0,1-1 1 15,-1 2-4-15,0-1-2 0,0 0 2 0,0 1 1 16,0-1-3-16,-1 1-2 0,-2-1-4 16,-1 1-5-16,0 0-1 0,-3 0 3 0,-3 0-4 15,-1 4-7-15,-4 1 3 0,0 1-3 0,-2 4 0 16,-4 0 4-16,0 3-6 0,-3 2-2 0,-1 3 1 15,-5 2 1-15,-2 3 4 0,-4 2-4 0,-2 2 4 16,1 1-5-16,0-3 2 0,3 2 6 16,-1-3-4-16,4 1 0 0,5-4-4 0,4-3-1 15,2-2-1-15,5-3 5 0,4-2 0 0,2-3-3 16,3-2 2-16,1-4-3 0,3 0 4 0,2-2 0 16,0 0 1-16,2-1-6 0,3-2-3 15,2-4 6-15,3-2-1 0,1-3 6 0,2 0-2 16,0-1-6-16,2 0 4 0,-2 1-1 0,-2 2 3 15,2 0 0-15,-3 1-2 0,-3 3-3 0,1 1 1 16,-1 0 0-16,1 3-1 0,-3-1 3 16,-1 2-4-16,2 1-1 0,1 0 0 0,-2 0 4 15,1 3-1-15,0 2 1 0,4 0-4 0,-1 3-2 16,0 0 8-16,1 1-1 0,1-1 2 0,0 2-2 16,1 1-4-16,-2-2 1 0,-1 1 1 0,3-1 0 15,-3 1 3-15,0-2-2 0,-1 1 0 16,2-2 2-16,-4-2 0 0,1 0 0 0,0 0 1 15,-1-1-3-15,-2-1 0 0,0-1 0 0,-1 0 1 32,1 0 1-32,-3-2-3 0,0 1-1 0,0-1-1 0,-1 1 4 0,0-1 3 0,2 0-1 0,-2 0-3 15,0 0-12-15,0 0-7 0,0-2-19 16,2-2-28-16,-2-1-47 0,1-1-67 0,1 0-131 16,-2 1-332-16,0 1-1023 0</inkml:trace>
          <inkml:trace contextRef="#ctx0" brushRef="#br0" timeOffset="18211.7972">2409 585 1611 0,'0'0'204'0,"0"0"8"0,0 0-31 15,0 0-61-15,0 0-42 0,0 0-16 0,0 0 3 16,0 0 12-16,0 0 19 0,0 0 5 0,0 0-6 16,0 0-8-16,0 0-16 0,89-22-10 15,-71 24-15-15,1 0-7 0,-2 0-6 0,-2-1-3 16,-1 2 3-16,-1-2 0 0,-3 1 2 0,-2-2 0 16,0 0 6-16,0 0-2 0,-3 0 0 0,-1 0-4 15,2 0-8-15,-2-2-1 0,-1 0-5 16,0 0 0-16,1-1-8 0,-2 1-8 0,0 0-1 15,0 0-3-15,-2 0 2 0,1 1-13 0,-1-1-24 16,0 1-46-16,2 1-66 0,1 0-102 0,2 0-192 16,1 0-328-16,-3 0-869 0</inkml:trace>
          <inkml:trace contextRef="#ctx0" brushRef="#br0" timeOffset="19139.5718">2936 586 1201 0,'0'0'282'0,"0"0"-76"15,0 0-27-15,0 0 4 0,0 0 8 16,0 0-4-16,0 0-23 0,0 0-24 16,0 0-22-16,0 0-14 0,0 0-9 0,0 0-9 15,0 0-5-15,0 0-10 0,50-63-8 0,-50 59-5 0,0 1-6 16,0-2-3-16,-3 1-12 0,-2 1-3 0,-1-2-9 15,1 1-3-15,-2 0 0 0,-3 1-5 0,0 1 3 16,-2 0-7-16,-1 2 0 0,-2 0-6 16,-1 0-2-16,-3 4 3 0,3 1-7 0,-3 1 6 15,0 1-5-15,3 2 2 0,-1 0-1 0,2 1 0 16,0 0-2-16,1 1-3 0,0 0 4 16,4 2-2-16,-1-1 2 0,1 0-2 0,3 2 0 15,3-1 0-15,0 0-3 0,4-2 4 0,0-1-7 16,0-1 1-16,7-3-1 0,1-1 1 0,2-2 10 15,3-2-3-15,2-1 2 0,3 0-4 0,1-3 2 16,1-3 0-16,1-2-1 0,1 0 1 16,0-1-5-16,0 0-1 0,-5 1 1 0,1-2 4 15,-5 1 3-15,0 1-2 0,-4 0 1 0,0 1 1 16,-1-1 0-16,-2 2 10 0,0-1-4 0,-4 1-6 16,3 1 1-16,-4 1-3 0,0 0 5 0,0 1 6 15,-1 0 0-15,0 2-7 0,0 1 3 16,0-2-1-16,0 2 3 0,0 0 0 0,0 0-2 15,-1 0-3-15,0 2-2 0,-1 1 4 0,-3 1-7 16,1 0 1-16,-2 4-4 0,0 1-5 0,-1 1 5 16,2 1 0-16,2 0 3 0,0 0 0 15,2 0-3-15,1 0-4 0,0-3 4 0,4-1 4 16,1-2-2-16,2 1 2 0,1-3-4 0,0 1 6 16,2-2-4-16,-1 0 4 0,2-1-3 0,0-1-4 15,-2 0 4-15,2 0-1 0,-2 0 6 16,-1 0-5-16,-1-2 4 0,0 0-4 0,0 1-1 15,-4-1 5-15,1 1-4 0,-2 0 5 0,0 1-4 16,-2 0-1-16,0 0-1 0,0 0 2 16,0 0 3-16,0 0-3 0,0 0 0 0,0 0-7 0,0 0 0 15,0 0-7-15,0 0-12 0,0 0-22 16,0 0-42-16,0 0-62 0,0 0-109 0,0 0-193 16,0 0-373-16,0 0-857 0</inkml:trace>
          <inkml:trace contextRef="#ctx0" brushRef="#br0" timeOffset="19954.1038">3436 463 2623 0,'0'0'195'0,"0"0"-50"16,0 0-45-16,0 0-9 0,0 0-9 0,0 0 2 0,0 0-14 15,0 0-20-15,0 0-11 0,0 0-7 0,0 0 0 16,-97 65-3-1,74-51-2-15,0 0-8 0,-2 0-6 0,0 2-3 16,-1-1-1-16,0 0 4 0,3-1-4 0,1-1 2 0,5-4 1 16,1-2 5-16,3-2 6 0,4-2-1 0,2-2-5 15,3-1-4-15,2 0-1 0,1 0 1 0,1 0 0 16,0-3-3-16,0-2-10 0,1-2-7 16,6-2 0-16,1-3 3 0,4 0 3 0,1-1 2 15,1 2-1-15,1 1-2 0,0 1 1 0,0 2 2 16,0 2 1-16,-1 1-4 0,-1 2-1 15,-2 1-3-15,1 1 4 0,-2 0 5 0,1 4-2 16,-1 1 1-16,-2 2-2 0,0 1 4 0,-1 2 4 16,-1 1 3-16,-2 1 2 0,2 0-8 0,-4 1 0 15,3-1-3-15,-2-2 3 0,-1 0-2 0,1-1-2 16,-1-3-2-16,1-1-3 0,1-1 7 0,-1 0-1 16,1-1 2-16,-1-1 4 0,1 0-10 15,0-2 5-15,1 0-1 0,0 0-7 0,1 0 6 16,-1-2-6-16,2-2-4 0,2 1-3 0,0-3-16 15,0 1-25-15,1-1-42 0,0 0-70 0,2 1-121 16,-3 2-465-16,-4 0-978 0</inkml:trace>
          <inkml:trace contextRef="#ctx0" brushRef="#br0" timeOffset="19543.9063">3299 388 2087 0,'0'0'260'0,"0"0"-33"0,0 0-53 16,0 0-41-16,0 0-16 0,0 0-8 16,0 0-12-16,0 0-6 0,0 0-13 15,0 0-18-15,0 0-18 0,0 0-15 0,0 0-9 16,0 0 0-16,-5-17 3 0,-1 30 1 0,-1 3 1 0,-5 4-3 15,0 5-1-15,-1 1 0 0,-2 4-4 16,0 0-3-16,-1 0-4 0,-1-1-3 0,0-2 2 16,4-5 0-16,1-2 0 0,1-5-2 0,2-1 1 15,1-4 0-15,2 1 4 0,-1-4 0 0,2-2-2 16,3-1-6-16,0-1-3 0,1-3-4 0,1 0-10 16,0 0-15-16,0 0-43 0,1-2-58 0,3-1-64 15,4-3-98-15,6-3-237 0,-3 0-222 16,-2 3-842-16</inkml:trace>
        </inkml:traceGroup>
        <inkml:traceGroup>
          <inkml:annotationXML>
            <emma:emma xmlns:emma="http://www.w3.org/2003/04/emma" version="1.0">
              <emma:interpretation id="{F4259DED-95AA-412F-B6DB-6D52D35B87D4}" emma:medium="tactile" emma:mode="ink">
                <msink:context xmlns:msink="http://schemas.microsoft.com/ink/2010/main" type="inkWord" rotatedBoundingBox="5622,1199 7322,1145 7342,1763 5642,1817"/>
              </emma:interpretation>
              <emma:one-of disjunction-type="recognition" id="oneOf5">
                <emma:interpretation id="interp25" emma:lang="" emma:confidence="0">
                  <emma:literal>ignoring</emma:literal>
                </emma:interpretation>
                <emma:interpretation id="interp26" emma:lang="" emma:confidence="0">
                  <emma:literal>juniorities</emma:literal>
                </emma:interpretation>
                <emma:interpretation id="interp27" emma:lang="" emma:confidence="0">
                  <emma:literal>Ignoring</emma:literal>
                </emma:interpretation>
                <emma:interpretation id="interp28" emma:lang="" emma:confidence="0">
                  <emma:literal>Yonge</emma:literal>
                </emma:interpretation>
                <emma:interpretation id="interp29" emma:lang="" emma:confidence="0">
                  <emma:literal>ljno~nje</emma:literal>
                </emma:interpretation>
              </emma:one-of>
            </emma:emma>
          </inkml:annotationXML>
          <inkml:trace contextRef="#ctx0" brushRef="#br0" timeOffset="20640.3099">3623 406 60 0,'0'0'270'0,"0"0"-90"0,0 0 67 16,0 0 55-16,0 0 14 0,0 0-20 15,0 0-38-15,0 0-27 0,0 0-32 0,0 0-22 16,0 0-26-16,0 0-16 0,0 0-18 0,0 0-13 0,69-77-6 16,-68 77-12-16,-1 0-4 0,0 0-12 0,0 0-12 15,0 0-8-15,0 5-10 0,-2 0 1 0,-2 3-7 16,-1 4 5-16,-3 3-6 0,-2 2-1 0,-1 3-2 16,-2 2-8-16,-1 2-4 0,0 0-5 15,2-1-2-15,-1-4 2 0,1 0 5 0,2-5 1 16,2 0-4-16,1-3-1 0,0 0-3 0,4-3-1 15,-2 0 4-15,3-2-9 0,1 0-4 0,-2-2-2 16,3 0-1-16,-1-2 3 0,1 0 3 16,0 0-2-16,0-1-5 0,0 0-2 0,0-1-1 15,2 1-2-15,1-1-4 0,-1 0-9 0,3 0-17 16,1 0-20-16,3 0-31 0,1-3-52 16,4-1-101-16,-3 2-242 0,-3 0-1251 0</inkml:trace>
          <inkml:trace contextRef="#ctx0" brushRef="#br0" timeOffset="20943.6753">3786 495 1699 0,'0'0'849'0,"0"0"-686"0,0 0-51 0,0 0-34 0,0 0-15 15,0 0 6-15,0 0 13 0,0 0-2 0,0 0-1 16,0 0-20-16,0 0-17 0,0 0-14 0,0 0-11 0,-46 94 1 15,34-71-7-15,-1 2 5 0,0 1-4 0,-3 3-1 16,1 1-2-16,-3-2-1 0,1 1 3 0,0-3-5 16,1-2 5-16,1-1-6 0,2-4 7 15,2-4 11-15,0-4 12 0,2-4 12 0,2 0 2 16,2-5-1-16,-1 0-7 0,2-2-4 0,0 0-3 16,-2-2-8-16,4-2-6 0,-2-3-7 0,1 0-6 15,2-4-7-15,1-2-9 0,0-1-17 16,2-5-24-1,6-1-37-15,7-2-64 0,3-2-112 0,-3 5-352 16,-3 5-1135-16</inkml:trace>
          <inkml:trace contextRef="#ctx0" brushRef="#br0" timeOffset="21146.3736">3895 307 3042 0,'0'0'151'0,"0"0"-15"0,0 0-25 0,0 0-8 0,0 0-9 15,0 0-8-15,0 0-17 0,0 0-15 0,0 0-14 16,0 0-16-16,0 0-11 0,0 0-11 16,0 0-3-16,0 0-4 15,-27-13-4-15,27 13-14 0,0 0-23 0,0 0-25 16,2 0-37-16,4 2-46 0,1 3-90 0,0-2-233 16,-2-1-1240-16</inkml:trace>
          <inkml:trace contextRef="#ctx0" brushRef="#br0" timeOffset="21899.523">3861 490 2236 0,'0'0'260'0,"0"0"-55"0,0 0-42 16,0 0-23-16,0 0-8 0,0 0-8 0,0 0-7 15,0 0-15-15,0 0-22 16,0 0-18-16,0 0-20 16,0 0-3-16,0 0-10 0,42-60-3 15,-44 67-4-15,-2 3-6 0,-5 5 1 0,-2 3 1 0,1 3 1 16,-5 1-6-16,-3 3-6 0,0-3-3 16,-2 3 2-16,1-3 3 0,0-3-6 0,4-4 7 15,4-5-4-15,3-3 7 0,2-2 9 0,4-3-4 16,1-1-1-16,1-1-9 0,0 0 0 0,0-1-1 15,3-3-1-15,3-5 1 0,2-3-8 0,3-3 0 16,4-3 0-16,3 0 3 0,0 0 0 0,0 2 1 16,-1 2 0-16,0 1-5 0,-3 3 5 15,-1 1-1-15,-2 2-1 0,2 2 1 0,-4 1-6 16,0 1 1-16,-1 2-2 0,0 1 8 0,0 0-2 16,-1 1 2-16,1 3-1 0,-1 3-4 0,1-2 3 15,0 3 0-15,-2 2 1 0,0 0-5 16,-1 1 2-16,-1-1-1 0,0 1 2 0,-1-1 3 15,0-1-4-15,1-1 0 0,-2-1 0 0,0 0 3 16,1-3 0-16,-1 1-2 0,-1-2 0 16,1-1-3-16,-1 0 4 0,0 0 1 0,0-1 0 15,0-1-1-15,-1 1-9 0,0-1-3 0,1 0-15 16,-1 0-8-16,0 0-16 0,1 0-21 16,4-2-27-16,-2-3-43 0,5 0-66 0,0-3-126 15,0 3-351-15,-3-1-997 0</inkml:trace>
          <inkml:trace contextRef="#ctx0" brushRef="#br0" timeOffset="22160.4774">4196 437 2209 0,'0'0'407'0,"0"0"-196"0,0 0-64 16,0 0-28-16,0 0-11 0,0 0-3 0,0 0-1 16,0 0-18-16,0 0-25 0,0 0-11 0,0 0-15 15,0 0-1-15,0 0 1 0,0 0-2 16,-60 67-6-16,50-54-3 0,-2 1 4 0,2-1-10 0,-1-1 1 15,1-2 1-15,1 0-9 0,1-2 8 0,1-2 0 0,1-1-1 0,0-1-2 16,2-2 0-16,1 0-7 0,1-1 0 16,0-1 6-16,1 0-7 0,-1 0-2 0,1 0-3 15,-1 0-3-15,2 0-2 0,0 0-4 0,0 0-20 16,0-1-27-16,4-2-29 0,0 0-36 16,4-1-50-16,5-3-107 0,-4 3-474 0,-1 1-994 0</inkml:trace>
          <inkml:trace contextRef="#ctx0" brushRef="#br0" timeOffset="22786.6054">4519 454 2090 0,'0'0'323'0,"0"0"-71"0,0 0-62 16,0 0-34-16,0 0-20 0,0 0-13 0,0 0-11 15,0 0-13-15,0 0-19 0,0 0-15 0,0 0-12 0,0 0-4 16,0 0-4-16,0 0-3 0,-30-56-6 0,22 54-10 0,-3 1 2 0,-2 1-6 15,2 0-4-15,-2 0-2 0,-2 2-8 0,0 3 0 16,0 0-1-16,-2 1 3 0,0 1-3 16,0 2-3-16,2-1-2 0,0 1-1 0,3 1 7 15,-2 1-3-15,3-1 1 0,1 1-5 0,1 1-2 16,1 0-1-16,3 1 3 0,0-1 0 0,1 2-3 16,2-2-2-16,2 1 1 0,0-2 3 0,2 0 3 15,5-2 1-15,0 0-2 0,6-2-5 16,-1-2 4-16,4-2 0 0,1 0 2 0,1-3-1 15,1 0-5-15,0 0 2 0,0-4-1 0,-1 1 5 16,-3-1 0-16,-1-1-1 0,-2 1-2 16,-1-1-1-16,-1-1 1 0,-1 1 2 0,-1-2 4 15,0-1-8-15,-2 0-2 0,1-2-10 0,-1 0-7 16,-1 0-8-16,1 0-22 0,-1-2-19 16,-2 1-38-16,1 0-39 0,-1 0-64 0,1-2-159 15,-2 5-429-15,0 1-891 0</inkml:trace>
          <inkml:trace contextRef="#ctx0" brushRef="#br0" timeOffset="23058.2838">4450 267 2549 0,'0'0'213'0,"0"0"-25"16,0 0-49-16,0 0-23 0,0 0-11 0,0 0-14 15,0 0-18-15,0 0-16 0,0 0-12 0,0 0-16 16,0 0-10-1,0 0-3-15,0 0 0 0,-11 36 3 16,13-26-3-16,1 0-1 0,2 0-9 0,2-2 6 0,0-2 9 0,3 0 4 16,1-3 6-16,1-1-6 0,1-2-4 15,1 0-5-15,2-1-7 0,-2-3 5 0,0-1-7 16,-1 1-1-16,-2-1 0 0,0 0 1 0,-2-1 2 16,-2 1-1-16,-1 1-3 0,-1 0-3 0,-1 1 1 15,0-1-6-15,-1 0-2 0,1 2-24 16,0 0-28-16,1 1-36 0,-1 1-54 0,3 0-73 15,-2 2-158-15,-1 1-428 0,-1 1-882 0</inkml:trace>
          <inkml:trace contextRef="#ctx0" brushRef="#br0" timeOffset="23514.2806">4656 439 2748 0,'0'0'203'15,"0"0"-49"-15,0 0-36 0,0 0-10 0,0 0-4 32,0 0-6-32,0 0-16 0,0 0-15 0,0 0-10 15,0 0-15-15,0 0-10 0,0 0-7 0,0 0-2 0,0 0-4 16,19-23-2-16,-27 36 2 0,-3 1-9 0,-3 3 2 16,-1 2-2-16,0 0-1 0,-1 0-2 0,0 1-5 15,-1-2-2-15,0-1 1 0,2 0 4 0,0-4 0 16,3-3-1-16,4-2-1 0,2-4 2 0,3-1 4 15,1-2 5-15,2-1-3 0,0 0-5 16,0 0 0-16,2-3-5 0,3-1 4 0,2-2 1 16,3-2-7-16,2-1 3 0,4-2-4 0,0 1 2 15,-2 0 3-15,0 2 2 0,0 2-5 0,-1-1-3 16,-2 3 6-16,0 2-6 0,-1 0 6 0,0 2-4 16,0 0-3-16,1 1 0 0,-2 2 0 15,1 3 7-15,-1 0-3 0,1 1 4 0,-1-2-6 16,-1 2 2-16,-1-1 3 0,0 0-5 0,-1-1 6 15,-1 0-8-15,-1-1 2 0,-1-1 3 16,-1-1-1-16,1 0 1 0,-3 0-2 0,1-2 3 16,-1 1-2-16,0-1 3 0,0 0 1 0,0 0-12 15,0 0-1-15,0 0-13 0,0 0-8 0,0 0-11 16,0 0-29-16,0-3-37 0,0 0-68 16,2-1-113-16,-1 0-274 0,0 1-1145 0</inkml:trace>
          <inkml:trace contextRef="#ctx0" brushRef="#br0" timeOffset="23743.1731">4859 473 1925 0,'0'0'742'15,"0"0"-560"-15,0 0-51 0,0 0-21 0,0 0 13 16,0 0 11-16,0 0-2 0,0 0-26 0,0 0-29 16,0 0-28-16,0 0-19 0,0 0-2 0,0 0-2 15,0 0 6 1,-50 56-3-16,38-41-5 0,-1 0-2 0,-1 0-6 15,2-2 2-15,1-1-9 0,0-2 1 0,4-2-5 0,0-2 0 16,2-1 3-16,0-2-6 0,2-1-4 16,3-1-24-16,0-1-20 0,0 0-36 0,4-3-29 15,4-1-32-15,3-4-74 0,4-1-121 0,-2 1-402 16,-5 2-943-16</inkml:trace>
          <inkml:trace contextRef="#ctx0" brushRef="#br0" timeOffset="24030.1275">4954 433 2382 0,'0'0'515'0,"0"0"-341"0,0 0-67 0,0 0-18 0,0 0 4 16,0 0 10-16,0 0-1 0,0 0-19 0,0 0-19 15,0 0-20-15,0 0-11 0,0 0-8 0,0 0-7 16,-49 90-6-16,38-69-7 0,-2 0 2 16,-1 4-3-16,0 0 1 0,-2 3-3 15,0 1-7-15,-1 0 4 0,-2 2 2 16,1-3 2-16,-2-2-1 0,2-3 0 0,1-3-6 0,3-5 3 15,0-4 4-15,3-4-2 0,2-1 7 0,-1-3-4 16,2-3 3-16,2 0 5 0,0 0 5 0,2-5 5 16,0 0-5-16,2-2-1 0,0-3-8 15,2-1-1-15,0-2-1 0,4-2-10 0,3-3-13 16,5-1-24-16,3-3-33 0,5-2-45 0,5-4-84 16,-4 7-217-16,-7 6-1356 0</inkml:trace>
          <inkml:trace contextRef="#ctx0" brushRef="#br0" timeOffset="24180.0938">5082 253 3339 0,'0'0'118'0,"0"0"-20"0,0 0-19 0,0 0-4 16,0 0 8-16,0 0 1 0,0 0-17 0,0 0-17 16,0 0-22-16,0 0-17 0,0 0-14 15,0 0-17-15,0 0-18 0,0 0-30 0,-45 17-30 16,47-9-55-16,3-1-116 0,0-2-387 0,-2 0-1107 15</inkml:trace>
          <inkml:trace contextRef="#ctx0" brushRef="#br0" timeOffset="24552.5062">4946 526 2638 0,'0'0'371'16,"0"0"-240"-16,0 0-42 0,0 0 2 0,0 0 11 15,0 0 0-15,0 0-21 0,0 0-27 0,0 0-18 16,0 0-20-16,108-15-5 0,-85 6 1 0,-2-3-7 16,0 1 4-16,-4-1-1 0,-2 1 2 0,0 1 11 0,-7 1 4 0,-1 1 3 15,-3 2 1-15,-1 1-1 0,-2 0 2 0,-1 1 4 16,0 0 1-16,-5 1-2 0,-2-1-10 16,-2 1-2-16,-2 1-9 0,-3 2-2 0,0 0-10 15,-5 2 0-15,0 5 0 0,-2 2 0 0,1 2 0 16,-1 4 0-16,3 1 0 0,0 2 0 15,3 1 0-15,3 2 0 0,0-2 0 0,4 0 0 16,0 1 0-16,2 0 0 0,4-1 0 0,2-2 0 16,0-1 0-16,2-3 0 0,5-4-9 0,0-1 0 15,1-2 3-15,3-2 2 0,0-4 1 0,1 0-1 16,1 0-5-16,1-2-1 0,1-3-2 0,0 1 10 16,0-2-8-16,0 1-12 0,-2 0-13 15,-3 0-28-15,2 0-24 0,-1 1-60 0,1 0-122 31,-2 0-480-31,-6 2-1025 0</inkml:trace>
        </inkml:traceGroup>
      </inkml:traceGroup>
      <inkml:traceGroup>
        <inkml:annotationXML>
          <emma:emma xmlns:emma="http://www.w3.org/2003/04/emma" version="1.0">
            <emma:interpretation id="{C115E2CD-D2F9-4938-A425-FC82D9C2BF9F}" emma:medium="tactile" emma:mode="ink">
              <msink:context xmlns:msink="http://schemas.microsoft.com/ink/2010/main" type="line" rotatedBoundingBox="2163,1907 7333,1730 7351,2259 2181,2436"/>
            </emma:interpretation>
          </emma:emma>
        </inkml:annotationXML>
        <inkml:traceGroup>
          <inkml:annotationXML>
            <emma:emma xmlns:emma="http://www.w3.org/2003/04/emma" version="1.0">
              <emma:interpretation id="{E9CB59A8-DDC4-4301-9271-B3A40C6245B4}" emma:medium="tactile" emma:mode="ink">
                <msink:context xmlns:msink="http://schemas.microsoft.com/ink/2010/main" type="inkWord" rotatedBoundingBox="2166,1998 2755,1978 2764,2251 2175,2272"/>
              </emma:interpretation>
              <emma:one-of disjunction-type="recognition" id="oneOf6">
                <emma:interpretation id="interp30" emma:lang="" emma:confidence="1">
                  <emma:literal>se</emma:literal>
                </emma:interpretation>
                <emma:interpretation id="interp31" emma:lang="" emma:confidence="0">
                  <emma:literal>see</emma:literal>
                </emma:interpretation>
                <emma:interpretation id="interp32" emma:lang="" emma:confidence="0">
                  <emma:literal>See</emma:literal>
                </emma:interpretation>
                <emma:interpretation id="interp33" emma:lang="" emma:confidence="0">
                  <emma:literal>Se</emma:literal>
                </emma:interpretation>
                <emma:interpretation id="interp34" emma:lang="" emma:confidence="0">
                  <emma:literal>she</emma:literal>
                </emma:interpretation>
              </emma:one-of>
            </emma:emma>
          </inkml:annotationXML>
          <inkml:trace contextRef="#ctx0" brushRef="#br0" timeOffset="25739.7834">364 1116 2070 0,'0'0'362'15,"0"0"-142"-15,0 0-64 0,0 0-22 0,0 0-14 16,0 0-7-16,0 0-11 16,0 0-9-16,0 0-12 0,0 0-12 0,0 0-12 15,0 0-13-15,16-28-8 0,-23 27-8 0,1 0-4 0,-2 1-3 0,-1 0-7 16,-1 0-2-16,-3 0-1 0,1 2 0 16,-1 2 3-16,-1 0 0 0,4 0-3 0,-1 1-3 15,1 1 0-15,3-1-2 0,0 0-4 0,1 1 3 16,1-1-4-16,0 0-1 0,2 1 0 0,0-1 3 15,2 1-2-15,1-1 0 0,0 1 1 0,1-1-4 16,2 1 4-16,2 0-2 0,1 0 3 16,0 0-4-16,0 0 0 0,1 1 2 0,-1-1-4 15,2 1 6-15,-1-1-3 0,1 0 2 0,1 0-2 16,-3 0 0-16,1 1 2 0,-1-1-2 0,-1 1 5 16,-2 0-5-16,-1 1 1 0,2 0-2 0,-3-2-2 15,-1 2 3-15,0 0-2 0,0-1 2 16,0-1 1-16,-1 0 2 0,-4-1-1 0,2 0 0 15,-3-1 5-15,-1 0-3 0,-1 0 7 0,0-1-2 16,-2 0-4-16,-1 0 5 0,0-1-6 16,-2 0 5-16,-1-2 2 0,1 0-2 0,0 0 4 15,0 0 3-15,1-1 3 0,0-3-4 0,0 2 0 16,1-2-5-16,0-1-6 0,0 2 3 0,2-1 7 16,-1 0-1-16,-1-2 0 0,1 2-4 15,1 0-9-15,1 0 0 0,2-1 0 0,-1 2 0 16,1-1 0-16,2 2 0 0,1-1 0 0,2 1 0 15,-2 1 0-15,3-1 0 0,0 1 0 0,0 0-11 16,3-1-42-16,4 1-18 0,3-2-16 16,7 1-43-16,3-1-67 0,2 1-120 0,-5 1-445 15,-4-1-978-15</inkml:trace>
          <inkml:trace contextRef="#ctx0" brushRef="#br0" timeOffset="26148.1542">338 1254 2554 0,'0'0'203'0,"0"0"-62"0,0 0-32 0,0 0-5 15,0 0-6-15,0 0-10 0,0 0-19 0,0 0-12 16,0 0-14-16,0 0-6 0,97-42-3 0,-83 35-6 0,1 1-2 16,-1 0-7-1,-4-1 2-15,3 0-1 0,-4 0 2 0,0 0 4 16,-2 1 0-16,-1 0 2 0,-2 1-5 15,0 0 3-15,-4 1-3 0,0 0 0 0,0-1-1 16,0 2-1-16,-2-2 2 0,-4 3-7 0,-1-1 6 16,-1 2-8-16,-2 0-2 0,-3 1 0 0,-2 0-7 15,0 4 3-15,-1 2-4 0,1 1 0 0,-2 2-3 0,3-1 5 0,0 2 1 0,4 0-5 16,1 0 4-16,3 2-6 0,0 0 1 0,3-1 2 31,0 2-1-31,3 0-3 0,0 0-3 0,4 0 4 16,2-2-2-16,2 0 6 0,3-4 0 0,2 0-6 15,1-3 5-15,2-1-1 0,1-2 2 16,-1-1 4-16,-1 0-3 0,0 0-5 0,0-3 0 16,-3 0 1-16,-1-1 2 0,-1 1 1 0,0-2-4 15,0 1-2-15,-3 1 0 0,0-1 2 16,-1-1-4-16,-1 1-7 0,1 0-12 0,1 1-26 0,-4-1-25 16,4 1-43-16,1 0-87 0,-2 2-208 15,0-1-1389-15</inkml:trace>
        </inkml:traceGroup>
        <inkml:traceGroup>
          <inkml:annotationXML>
            <emma:emma xmlns:emma="http://www.w3.org/2003/04/emma" version="1.0">
              <emma:interpretation id="{2303C54C-186C-4BDC-9BAE-533A1E1AC874}" emma:medium="tactile" emma:mode="ink">
                <msink:context xmlns:msink="http://schemas.microsoft.com/ink/2010/main" type="inkWord" rotatedBoundingBox="2966,1918 3615,1896 3625,2202 2977,2225"/>
              </emma:interpretation>
              <emma:one-of disjunction-type="recognition" id="oneOf7">
                <emma:interpretation id="interp35" emma:lang="" emma:confidence="0">
                  <emma:literal>ola</emma:literal>
                </emma:interpretation>
                <emma:interpretation id="interp36" emma:lang="" emma:confidence="0">
                  <emma:literal>Ola</emma:literal>
                </emma:interpretation>
                <emma:interpretation id="interp37" emma:lang="" emma:confidence="0">
                  <emma:literal>da</emma:literal>
                </emma:interpretation>
                <emma:interpretation id="interp38" emma:lang="" emma:confidence="0">
                  <emma:literal>ova</emma:literal>
                </emma:interpretation>
                <emma:interpretation id="interp39" emma:lang="" emma:confidence="0">
                  <emma:literal>day</emma:literal>
                </emma:interpretation>
              </emma:one-of>
            </emma:emma>
          </inkml:annotationXML>
          <inkml:trace contextRef="#ctx0" brushRef="#br0" timeOffset="26874.6827">1019 1150 2482 0,'0'0'285'0,"0"0"-84"0,0 0-61 0,0 0-29 16,0 0-14-16,0 0-5 0,0 0-9 0,0 0-10 16,0 0-16-1,0 0-4-15,0 0-7 0,0 0-5 16,0 0-9-16,-73-13-4 0,62 15 0 0,-2 4-2 0,3-1 9 0,-3 1-11 15,3 1-7-15,-1 0-4 0,0 1-5 0,4 0 2 16,-1 0-2-16,2 0-1 0,2 0-10 16,0-1 6-16,3 2 2 0,0 0-2 0,1 0 10 15,0 1-13-15,2 0-1 0,3 0-2 0,2-2 8 16,1-2-1-16,1 0-4 0,5-2 2 16,-3-1-17-16,2-1 14 0,3-2 5 0,-1 0 1 15,1-3 0-15,0-1-5 0,1-1 2 0,-1 0-4 16,0-2 14-16,-3 0-10 0,0-2-3 0,0 1 2 15,-4 0-4-15,0-1 10 0,-2 1 3 0,-1-1-1 16,-3 0-1-16,1 0 1 0,-3-1 0 0,-1 1 0 16,0 0-9-16,0 0 0 0,-3 1 0 15,-1 0 0-15,-2 0 0 0,1 1 0 0,-3 2 0 16,0-1 0-16,-2 2 0 0,0 1 0 0,-2 2 0 16,0 1 0-16,-2 0 0 0,-1 1 0 0,1 3 0 15,-1 2 0-15,-1 0 0 0,5 0 0 16,-1 1 0-16,3 0 0 0,-2-1 0 0,3 1 0 15,4 0 0-15,-2 0 0 0,2-1 0 0,2-1 0 16,1-1 0-16,1 0 0 0,3-2-4 16,5 0-60-16,3-2-21 0,4 0-31 0,3-1-46 15,4-4-75-15,5-3-179 0,-8 2-440 0,-5 1-849 0</inkml:trace>
          <inkml:trace contextRef="#ctx0" brushRef="#br0" timeOffset="27108.1892">1302 1000 2507 0,'0'0'515'0,"0"0"-372"0,0 0-33 16,0 0-6-16,0 0-1 0,0 0-5 15,0 0-11-15,0 0-15 0,0 0-18 0,0 0-13 0,0 0-7 16,0 0-3-16,0 0-7 0,0 0 1 0,-101 84-4 16,85-64-6-1,-3 1-1-15,3 2-5 0,-1-1-2 0,2 1-1 16,1-3 1-16,1-3-4 0,3-1-1 0,3-4 2 0,4-3-3 15,-2-2 2-15,3-3-1 0,2-1-7 0,0-2-9 16,0 1-10-16,1-2-21 0,7 0-20 0,4 0-25 16,5-4-40-16,1-4-50 0,9 0-74 15,-2-2-139-15,-4 3-340 0,-8 2-904 0</inkml:trace>
          <inkml:trace contextRef="#ctx0" brushRef="#br0" timeOffset="27547.0436">1443 1127 2792 0,'0'0'243'0,"0"0"-83"0,0 0-32 0,0 0-8 16,0 0-4-16,0 0-10 0,0 0-15 16,0 0-16-16,0 0-13 0,0 0-13 0,0 0-12 0,0 0-8 15,0 0-5-15,0 0-3 0,-100-48 2 0,83 50-4 16,1 2-19 0,0 2 0-16,0 2 0 0,-1 1 0 0,3 0 0 15,0 2 0-15,5-1 0 0,1 1 0 0,1-1 0 0,2 3 0 16,3-2 0-16,1 1 0 0,1-1 0 0,0-1 0 15,3-3 0-15,3-1 0 0,3-2 0 16,2-2 0-16,1-1 0 0,2-1 0 0,1-1 0 16,1-4 0-16,0 0 0 0,0 0 0 0,-2-1 0 15,0-1 0-15,0 1 0 0,-4-1 0 0,0 1 0 16,-1-1 0-16,-4 1 0 0,1 1 0 16,-2 0 0-16,-1 2 0 0,-2 1 0 0,-1 1 0 15,0 0 0-15,0 1 0 0,0 0 0 0,0 0 0 16,0 1 0-16,-1 2 0 0,-4 1 0 0,1 2 0 15,-2 4 0-15,-2 1 0 0,1 2 0 0,1 0 0 16,3 1 0-16,-2-1 0 0,4 0 0 0,1-2 0 16,0-2 0-16,0-1 0 0,0-3 0 0,4 1 0 15,0-3 0-15,2-1 0 0,0-1 0 0,1-1 0 16,1 0 0-16,0-5 0 0,2 1 0 16,-2-2-5-16,4 0-29 0,-3-1-15 0,0 1-19 15,0 1-46-15,2 0-67 0,-4 1-149 0,-3 2-1451 0</inkml:trace>
        </inkml:traceGroup>
        <inkml:traceGroup>
          <inkml:annotationXML>
            <emma:emma xmlns:emma="http://www.w3.org/2003/04/emma" version="1.0">
              <emma:interpretation id="{5ECDFF69-FF7D-4355-8625-5AAB985F3C90}" emma:medium="tactile" emma:mode="ink">
                <msink:context xmlns:msink="http://schemas.microsoft.com/ink/2010/main" type="inkWord" rotatedBoundingBox="3813,1989 4525,1965 4534,2213 3822,2237"/>
              </emma:interpretation>
              <emma:one-of disjunction-type="recognition" id="oneOf8">
                <emma:interpretation id="interp40" emma:lang="" emma:confidence="0">
                  <emma:literal>Sn</emma:literal>
                </emma:interpretation>
                <emma:interpretation id="interp41" emma:lang="" emma:confidence="0">
                  <emma:literal>son</emma:literal>
                </emma:interpretation>
                <emma:interpretation id="interp42" emma:lang="" emma:confidence="0">
                  <emma:literal>In</emma:literal>
                </emma:interpretation>
                <emma:interpretation id="interp43" emma:lang="" emma:confidence="0">
                  <emma:literal>Sal</emma:literal>
                </emma:interpretation>
                <emma:interpretation id="interp44" emma:lang="" emma:confidence="0">
                  <emma:literal>Sat</emma:literal>
                </emma:interpretation>
              </emma:one-of>
            </emma:emma>
          </inkml:annotationXML>
          <inkml:trace contextRef="#ctx0" brushRef="#br0" timeOffset="28260.1183">1992 1127 2039 0,'0'0'612'15,"0"0"-374"-15,0 0-54 0,0 0-18 0,0 0-22 0,0 0-20 16,0 0-21-16,0 0-25 0,0 0-18 15,0 0-13-15,0 0-4 16,0 0-5-16,0 0-7 0,0 0-5 0,-94-46-6 16,84 46 2-16,-4 0 0 0,4 2-1 0,2 1-6 0,-1 1-7 15,3-1-1-15,0 1-3 0,0 1 4 16,4 1-8-16,0 1-1 0,-2 0-3 0,3 3-4 16,1 0 11-16,0 1-4 0,0-1 3 0,5 2-4 15,-2-1-1-15,2 0 5 0,-3 0 1 16,3-1 8-16,-2 0-12 0,3 0 0 0,-4-1-2 15,3 1-4-15,-3 0 10 0,0-3-7 0,2 1 4 16,-2-1-6-16,-1 1 7 0,-1-2 3 0,0-1 0 16,0-1 7-16,0 1-13 0,0-3 5 15,0 0-1-15,-1 0 1 0,-1 0 1 0,1-2 1 16,-4 0 3-16,3 0-3 0,-4 0-1 0,-1 0-4 16,0-3 0-16,0-1 0 0,-2-1 0 15,1 0 0-15,-1-1 0 0,0 0 0 0,-3-1 0 16,3 3 0-16,0-1 0 0,-3-1 0 0,3 1 0 15,-1 0 0-15,-1 1 0 0,2 0 0 0,1 1 0 16,1 0 0-16,0 1 0 0,4 1 0 0,-2-1 0 16,3 1 0-16,1 0 0 0,1 0 0 0,0 1 0 15,0 0 0-15,0 0 0 0,3 0 0 0,4 0-90 16,6 1-35-16,4 0-38 0,6-1-81 16,2 0-148-16,-3-3-642 0,-7 0-680 0</inkml:trace>
          <inkml:trace contextRef="#ctx0" brushRef="#br0" timeOffset="28712.2804">2117 1135 2834 0,'0'0'336'0,"0"0"-210"0,0 0-29 16,0 0 2-16,0 0-2 0,0 0 12 0,0 0-3 0,0 0-18 16,0 0-23-16,0 0-27 0,0 0-12 0,0 0-13 15,0 0 4-15,0 0-6 0,-49 25-1 16,35-12-1-16,-2 2-4 0,-2 0 4 0,3 1-9 0,-2 0 0 15,1-3 0 1,1 2 0-16,1-3 0 0,4-1 0 0,2-4 0 16,2-2 0-16,0-1 0 0,5-2 0 0,1-2 0 15,0 0 0-15,0 0 0 0,0-1 0 0,4-4 0 16,-1-2 0-16,5-3 0 0,4-3 0 0,-1-1 0 16,3 0 0-16,0 0 0 0,1 2 0 15,-5 1 0-15,2 2 0 0,-3 1 0 0,0 1 0 16,-2 2 0-16,0 2 0 0,0 1 0 0,-1 1 0 15,0 1 0-15,2 0 0 0,-1 3 0 16,3 2 0-16,-2 2 0 0,1 1 0 0,-1 0 0 0,-1 2 0 16,0-1 0-16,0 2 0 0,0-1 0 0,-1-1 0 15,0 1 0-15,1-1 0 0,-1-2 0 16,-2 1 0-16,2-2 0 0,0-1 0 0,-1 0 0 16,-2-2 0-16,-1 1 0 0,3-3 0 0,-4 1 0 15,0-1 0-15,2 0 0 0,-3 0 0 16,1-1 0-16,-1 0 0 0,1 0-17 0,1 0-32 15,-1-2-15-15,5-1-33 0,0-2-50 0,2-1-77 16,2-1-146-16,-2 0-450 0,-1 2-894 0</inkml:trace>
          <inkml:trace contextRef="#ctx0" brushRef="#br0" timeOffset="28923.9077">2389 1128 2884 0,'0'0'255'0,"0"0"-97"0,0 0-51 16,0 0-13-16,0 0-5 0,0 0-9 15,0 0-12-15,0 0-15 0,0 0-9 0,0 0-3 16,0 0 3-16,0 0-5 0,0 0-5 0,-91 77-6 16,78-63-7-16,2 0-4 0,-2-1-5 0,1 1-2 15,3-2-6-15,1 0 0 0,0-2 3 0,1-2-5 16,3-2-2-16,0-1 0 0,2-2 0 0,1-1 0 0,0-2 0 16,1 0 0-16,0 0 0 0,0 0 0 0,0 0-13 15,0 0-32-15,3-2-20 0,2-1-27 0,3 0-43 16,3-2-94-16,-2 2-330 0,-1 0-1228 0</inkml:trace>
        </inkml:traceGroup>
        <inkml:traceGroup>
          <inkml:annotationXML>
            <emma:emma xmlns:emma="http://www.w3.org/2003/04/emma" version="1.0">
              <emma:interpretation id="{F3A20674-FFEF-4018-A125-BBF550C18F6E}" emma:medium="tactile" emma:mode="ink">
                <msink:context xmlns:msink="http://schemas.microsoft.com/ink/2010/main" type="inkWord" rotatedBoundingBox="4668,1998 5545,1968 5553,2195 4675,2225"/>
              </emma:interpretation>
              <emma:one-of disjunction-type="recognition" id="oneOf9">
                <emma:interpretation id="interp45" emma:lang="" emma:confidence="0">
                  <emma:literal>sure</emma:literal>
                </emma:interpretation>
                <emma:interpretation id="interp46" emma:lang="" emma:confidence="0">
                  <emma:literal>sve</emma:literal>
                </emma:interpretation>
                <emma:interpretation id="interp47" emma:lang="" emma:confidence="0">
                  <emma:literal>sue</emma:literal>
                </emma:interpretation>
                <emma:interpretation id="interp48" emma:lang="" emma:confidence="0">
                  <emma:literal>Sure</emma:literal>
                </emma:interpretation>
                <emma:interpretation id="interp49" emma:lang="" emma:confidence="0">
                  <emma:literal>Sue</emma:literal>
                </emma:interpretation>
              </emma:one-of>
            </emma:emma>
          </inkml:annotationXML>
          <inkml:trace contextRef="#ctx0" brushRef="#br0" timeOffset="29734.5837">2898 1107 3032 0,'0'0'172'15,"0"0"-50"-15,0 0-36 0,0 0-14 0,0 0 0 16,0 0-4 0,0 0-5-16,0 0-11 0,0 0-5 0,0 0-6 15,0 0-7-15,0 0-2 0,0 0-9 0,0 0-1 0,-97-19 0 16,84 19-1-16,3 0-1 0,-1 2-7 0,2 1-3 16,4 0-7-16,-1-1 4 0,1 1-3 0,0 0-2 15,1 0 0-15,2 0-3 0,-2 0 4 16,3 0 0-16,0 0 1 0,0 1-5 0,1 1-2 15,0 1 3-15,0-1-5 0,1 1 7 0,1 0-3 16,3 0 0-16,-2 0 2 0,3 1 0 0,0 0 1 16,-3 0-3-16,4 0 2 0,-1-1-5 0,-2 0 4 15,2 1 2-15,1-1 2 0,-1 1-2 16,0-1-4-16,-1 1 0 0,1-1 0 0,0-1 3 16,0 1-2-16,-2 0 1 0,0-2-6 0,-1 1 4 15,1-1 4-15,-2 0 0 0,-1 0 2 0,-1 0-4 16,0-1 0-16,0-1 2 0,0 2 2 15,-1 0 0-15,-4-1-3 0,2 1-1 0,-3-1 2 16,-2 0 5-16,-1-1 2 0,-3 0 2 0,2-1-6 16,-3-1 1-16,2 0-6 0,-3 0 0 15,0 0 0-15,0-2 0 0,3-1 0 0,-3-2 0 16,1 1 0-16,2-1 0 0,-3 0 0 0,4 1 0 16,-3-1 0-16,-1 0 0 0,4 0 0 0,-2 1 0 15,3-1 0-15,1 1 0 0,0-1 0 16,0 2 0-16,2-1 0 0,-1 2 0 0,4 0 0 15,-2 0 0-15,4 0 0 0,0 1 0 0,1 1 0 16,-1-1 0-16,1 1 0 0,0 0 0 16,2 0 0-16,4 0 0 0,4 0-25 0,4 0-91 15,5 0-43-15,5 0-96 0,-5 0-410 0,-4 0-1128 0</inkml:trace>
          <inkml:trace contextRef="#ctx0" brushRef="#br0" timeOffset="30244.8281">2925 1132 3344 0,'0'0'122'16,"0"0"-29"-16,0 0-33 0,0 0 0 0,0 0 6 16,0 0 4-16,0 0 3 0,0 0-18 0,0 0-14 15,0 0-15-15,0 0-11 0,0 0-6 0,0 0-3 0,0 0 0 0,9 7 3 16,-5 5 5-16,-2 0-3 0,-2 3-1 0,0 0-8 15,0 1 1-15,0-2-3 0,0 0 0 16,0-4 0-16,0-1 0 0,0-2 0 0,0-1 0 16,1-3 0-16,-1-1 0 0,1 0 0 0,0-2 0 15,-1 1 0-15,2-1 0 0,-1 0 0 0,1 0 0 16,2-3 0-16,1-3 0 0,5-1 0 16,1-1 0-16,5-3 0 0,3-2 0 0,0 0 0 15,3-1 0-15,-1 2 0 0,-2 0 0 0,1 0 0 31,-3 3 0-31,-2 1 0 0,-1 1 0 0,-2 2 0 16,0 1 0-16,-5 1 0 0,1 1 0 0,-1 1 0 16,-3 0 0-16,-1 1 0 0,-1 0 0 0,-2 0 0 15,0 0 0-15,0 0 0 0,0 0 0 16,0 0 0-16,0 0 0 0,0 0 0 16,0 0 0-16,0 0 0 0,0 0 0 0,0 1 0 0,-2 0 0 15,1 2 0-15,-1 1-29 0,1 0-60 16,1 2-50-16,0 0-84 0,0 0-168 0,0-2-733 15,1-2-625-15</inkml:trace>
          <inkml:trace contextRef="#ctx0" brushRef="#br0" timeOffset="30612.2219">3182 1193 2996 0,'0'0'173'0,"0"0"-67"0,0 0-29 16,0 0 8-16,0 0 17 0,0 0 4 0,0 0-16 15,0 0-23-15,0 0-26 0,0 0-17 0,0 0-7 16,0 0-6-16,101-27-8 0,-85 23 5 0,1 0-4 16,-2 0 3-16,-2-1 5 0,1 1 1 0,-3-2 1 15,1 2 1-15,-4 0 8 0,-1 0-8 0,-1 0 3 0,-3 1 2 0,-2-1-8 16,1 2 8-16,-2-2-4 0,0 0-16 16,-4 0 0-16,-2-1 0 0,-1 0 0 0,-2 1 0 15,-1 0 0-15,-2 3 0 0,-2-1 0 0,1 2 0 16,-1 0 0-16,-1 2 0 0,0 2 0 15,0 2 0-15,1 2 0 0,2 0 0 0,1 1 0 16,3 1 0-16,0 1 0 0,2 0 0 0,1 1 0 16,2 1 0-16,1 1 0 0,2 0 0 0,0 0 0 15,1 0 0-15,2-1 0 0,3-2 0 16,0-2 0-16,1-1 0 0,1-3 0 0,1-1 0 0,-1-1 0 16,4-1 0-16,-3-1 0 0,1-1 0 0,-1 0 0 15,0 0 0-15,-1-1 0 0,-2-1 0 16,0-1 0-16,0 1 0 0,0-2 0 0,-3 1 0 15,3-1 0-15,-2-1 0 0,1 1 0 0,0-2 0 16,-2 0 0-16,4 2 0 0,0-2 0 0,0 1-131 16,0 1-92-16,0 0-332 0,-4 3-1287 0</inkml:trace>
        </inkml:traceGroup>
        <inkml:traceGroup>
          <inkml:annotationXML>
            <emma:emma xmlns:emma="http://www.w3.org/2003/04/emma" version="1.0">
              <emma:interpretation id="{109E763D-44A3-4536-BAAA-AD73D08AE0FA}" emma:medium="tactile" emma:mode="ink">
                <msink:context xmlns:msink="http://schemas.microsoft.com/ink/2010/main" type="inkWord" rotatedBoundingBox="5781,1783 7333,1730 7351,2259 5799,2312"/>
              </emma:interpretation>
              <emma:one-of disjunction-type="recognition" id="oneOf10">
                <emma:interpretation id="interp50" emma:lang="" emma:confidence="0">
                  <emma:literal>mange</emma:literal>
                </emma:interpretation>
                <emma:interpretation id="interp51" emma:lang="" emma:confidence="0">
                  <emma:literal>many e</emma:literal>
                </emma:interpretation>
                <emma:interpretation id="interp52" emma:lang="" emma:confidence="0">
                  <emma:literal>many E</emma:literal>
                </emma:interpretation>
                <emma:interpretation id="interp53" emma:lang="" emma:confidence="0">
                  <emma:literal>manje</emma:literal>
                </emma:interpretation>
                <emma:interpretation id="interp54" emma:lang="" emma:confidence="0">
                  <emma:literal>many I</emma:literal>
                </emma:interpretation>
              </emma:one-of>
            </emma:emma>
          </inkml:annotationXML>
          <inkml:trace contextRef="#ctx0" brushRef="#br0" timeOffset="31639.7191">3771 1077 2591 0,'0'0'295'0,"0"0"-82"0,0 0-65 0,0 0-22 15,0 0-7-15,0 0-7 16,0 0-15-16,0 0-16 0,0 0-18 0,0 0-16 16,0 0-15-16,0 0-12 0,0 0-9 0,0 0-2 0,-13 8 4 0,1 9 1 15,-2 0 0-15,0 1-9 0,-2 1-1 16,4-3 1-16,1 0 1 0,3-4 0 0,1-3-2 16,2-2-3-16,3-4 0 0,0-1 2 0,1-2 3 15,1 2 1-15,0-2-2 0,0 0 4 16,0 0 2-16,0 0 0 0,2 0-5 0,-1-4-6 15,6-1 0-15,0-3 0 0,2-2 0 0,5-3 0 16,1-2 0-16,2 1 0 0,2-2 0 16,0 2 0-16,0 1 0 0,-1 1 0 0,-2 1 0 0,0 2 0 15,0 1 0-15,-2 0 0 0,-1 3 0 0,-1 0 0 16,-1 2 0-16,-2 1 0 0,-2 1 0 16,0 1 0-16,-1 0 0 0,-3 0 0 0,0 3 0 15,0 2 0-15,-1 0 0 0,-2 2 0 0,0 1 0 16,0 2 0-16,-2 2 0 0,-4 2 0 0,-2 0 0 15,-2 0 0-15,-2 2 0 0,1-1 0 16,-2-1 0-16,3-3 0 0,0-1 0 0,2-3 0 16,2-3 0-16,2-1 0 0,2-2 0 0,1 0 0 15,1-1 0-15,0 0 0 0,0 0 0 0,0-2 0 16,1-3 0-16,3-2 0 0,1-3 0 16,4-2 0-16,3-4 0 0,3 0 0 0,3 0 0 15,1-1 0-15,1 1 0 0,-1 2 0 0,0 3 0 16,-1-1 0-16,-1 1 0 0,-3 2 0 0,-2 2 0 15,0 2 0-15,-2 0 0 0,-2 4 0 0,0 1 0 16,0 0 0-16,-1 0 0 0,-1 3 0 0,0 3 0 16,-1 0 0-16,0 1 0 0,-1 2 0 15,0 2 0-15,-3 1 0 0,0 1 0 0,-1 1 0 16,0-1 0-16,-4 1 0 0,-1 0 0 16,-1 0 0-16,0 0 0 0,-1-2 0 0,0 0 0 15,0-3 0-15,0 0 0 0,3-2 0 0,0-2 0 16,0-1 0-16,2-1 0 0,-1 0 0 0,1-2 0 15,0 0 0-15,0-1 0 0,1 0 0 16,-2 0 0-16,2 0 0 0,-1 0 0 0,1 0 0 16,0 0 0-16,-1-1 0 0,2 1 0 0,0 0 0 15,0-1 0-15,0 0 0 0,5-2-111 0,1-1-116 16,0 1-328-16,-3 1-1292 0</inkml:trace>
          <inkml:trace contextRef="#ctx0" brushRef="#br0" timeOffset="32431.9513">4496 1063 593 0,'0'0'370'0,"0"0"64"0,0 0 4 0,0 0-44 15,0 0-81-15,0 0-85 0,0 0-55 16,0 0-31-16,0 0-21 16,0 0-14-16,0 0-11 0,0 0-9 0,0 0-6 0,0 0-6 15,77-69 2-15,-77 63-11 0,0 2-11 0,0-2-9 16,-3 0-8-16,-2 1-4 0,-1 0-2 15,-2 0-5-15,0 1-8 0,-3-1-3 0,-2 3 1 16,-4 0-4-16,1 2-10 0,-3 0-3 0,0 2 0 16,-2 3 0-16,-1 1 0 0,0 2 0 0,2 1 0 15,-1 2 0-15,3-1 0 0,0 1 0 0,3 2 0 16,2 0 0-16,1 0 0 0,2 1 0 0,0 0 0 16,5-4 0-16,0 2 0 0,3-3 0 15,1-2 0-15,1-1 0 0,1-1 0 0,4 0 0 16,2-2 0-16,3 0 0 0,2-2 0 0,4-1 0 15,2 0 0-15,2-3 0 0,2-3 0 0,1-1 0 16,1 0 0-16,-1-3 0 0,-1-1 0 16,-2 1 0-16,-3 0 0 0,-2 0 0 0,-2 0 0 15,-2 2 0-15,-4 2 0 0,-2 0 0 0,-2 4 0 16,0-2 0-16,-3 2 0 0,0 0 0 16,0 1 0-16,0 1 0 0,0 0 0 0,-1 0 0 15,-2 0 0-15,-2 1 0 0,-1 3 0 0,-1 2 0 16,-2 2 0-16,-1 1 0 0,2 3 0 0,-3 0 0 15,5 1 0-15,-1 1 0 0,2 1 0 0,2-3 0 16,0 1 0-16,3-1 0 0,0-2 0 16,0 0 0-16,1-3 0 0,2-1 0 0,2-1 0 15,-1-3 0-15,2 0 0 0,-1-1 0 0,3-1 0 16,0 0 0-16,2-2 0 0,-1-3 0 0,3-1 0 16,0 0 0-16,-1-2 0 0,0 1 0 0,1-1-18 15,0 0-67-15,-1 2-25 0,1-1-33 16,-2-1-39-16,1 2-59 0,-1 1-120 0,-4 0-317 15,-1 2-973-15</inkml:trace>
          <inkml:trace contextRef="#ctx0" brushRef="#br0" timeOffset="32860.7823">4667 1015 2164 0,'0'0'424'16,"0"0"-126"-16,0 0-102 0,0 0-48 0,0 0-30 16,0 0-11-16,0 0-14 0,0 0-5 15,0 0-5-15,0 0-12 0,0 0-7 0,0 0-17 16,0 0-14-16,0 0-11 0,-7-30-5 0,-3 42 1 15,0 2-1-15,-3 3 0 0,0-1-4 0,0 0-2 16,0-1 0-16,-1-2-2 0,3 1-3 16,1-3-4-16,3-3 2 0,3-3-1 0,1-3 6 15,2 0-7-15,1-2-2 0,0 0 0 0,0 0 0 0,0 0 0 16,4-2 0-16,3-5 0 0,2 1 0 0,5-5 0 16,3-1 0-16,4-1 0 0,0-2 0 0,1 0 0 15,1 1 0-15,-1 1 0 0,-3 0 0 16,0 3 0-16,-3 2 0 0,-1 2 0 0,-4 1 0 15,-1 3 0-15,0-1 0 0,-3 2 0 0,0 1 0 16,-1 0 0-16,-1 0 0 0,-1 0 0 0,0 3 0 16,-2 0 0-16,1 2 0 0,-2 3 0 15,1 1 0-15,-2 2 0 0,0 1 0 0,-2 2 0 16,-3 0 0-16,1 0 0 0,-3-1 0 0,0 0 0 0,-1-1 0 16,1-1 0-16,1-2 0 0,-1-1 0 15,1-2 0-15,1 0 0 0,0-2 0 0,-1 0 0 16,4-1 0-16,-2 0 0 0,1-2 0 0,1-1 0 15,1 0 0-15,1 0 0 0,0 0 0 16,0 0 0-16,0-1 0 0,1-2 0 0,6-1-50 16,1-2-91-16,3-1-33 0,4-2-64 0,3 0-128 15,-6 3-432-15,-3 2-910 0</inkml:trace>
          <inkml:trace contextRef="#ctx0" brushRef="#br0" timeOffset="33134.1702">4955 1004 3092 0,'0'0'226'15,"0"0"-81"-15,0 0-42 0,0 0-14 0,0 0-3 16,0 0-8-16,0 0-7 0,0 0-8 16,0 0-15-16,0 0-8 0,0 0-16 15,0 0-3-15,0 0-12 0,-59 47-9 0,47-30 0 16,-2 0 0-16,1 2 0 0,-3 1 0 0,1 2 0 16,-1 2 0-16,-1 1 0 15,0 1 0-15,-2 1 0 0,0-1 0 16,1-1 0-16,-1-2 0 0,4-4 0 0,2-4 0 0,2-5 0 15,3-4 0-15,2-3 0 0,3-1 0 0,0-2 0 16,1 0 0-16,1 0 0 0,0-4 0 16,1-4 0-16,0-2 0 0,2-4 0 0,7-2 0 15,3-3-42-15,6-3-56 0,4-3-36 0,6-4-55 16,1 1-64-16,2-3-132 0,-7 8-319 0,-8 7-952 0</inkml:trace>
          <inkml:trace contextRef="#ctx0" brushRef="#br0" timeOffset="33678.0492">4970 1029 2981 0,'0'0'108'0,"0"0"-35"0,0 0-12 0,0 0 26 16,0 0 26-16,0 0 4 0,0 0-15 15,0 0-20-15,0 0-14 0,0 0-17 0,0 0-14 16,0 0-14-16,102-5-9 0,-80-4-3 0,-1-1 0 0,0 0 3 15,-5 0-1-15,-1 1 2 0,-3 1 1 0,-3 2 5 16,-4-1 1-16,-1 3 2 0,-3-1 0 0,-1 2-17 0,0 0-7 16,0-1 0-16,-4 2 0 0,-2-2 0 15,-4 3 0-15,-1-1 0 0,-5 2 0 0,-3 0 0 16,-1 4 0-16,-2 2 0 0,-1 3 0 0,1 0 0 16,2 5 0-16,1 0 0 0,4 0 0 0,1 4 0 15,4-1 0-15,1 1 0 0,2 2 0 0,2-2 0 16,2 0 0-16,3-1 0 0,0-1 0 15,2 0 0-15,3-2 0 0,3-2 0 0,2-1 0 16,2-4 0-16,0-1 0 0,3-4 0 0,3-1 0 16,-1-1 0-1,1-1 0-15,-1-3 0 0,-2 0 0 16,-1 0 0-16,-1 0 0 0,-3-1 0 0,-2 2 0 16,-1-1 0-16,0 0 0 0,-2 1 0 0,-1-1-3 15,3 1-73-15,-2 0-35 0,0 0-62 16,2 2-130-16,-2 0-565 0,-1 0-914 0</inkml:trace>
          <inkml:trace contextRef="#ctx0" brushRef="#br0" timeOffset="33274.7763">5046 874 1836 0,'0'0'724'15,"0"0"-305"-15,0 0-151 0,0 0-92 0,0 0-46 16,0 0-20-16,0 0-19 0,0 0-11 0,0 0-11 16,0 0-10-16,0 0-7 0,0 0-11 0,0 0-11 15,0 0-20-15,-2-40-10 0,1 44-9 16,-1 0-15-16,2 2-18 0,0 3-31 0,0-1-38 16,1 3-64-16,3-1-118 0,2-2-411 0,-4-2-1054 15</inkml:trace>
        </inkml:traceGroup>
      </inkml:traceGroup>
      <inkml:traceGroup>
        <inkml:annotationXML>
          <emma:emma xmlns:emma="http://www.w3.org/2003/04/emma" version="1.0">
            <emma:interpretation id="{9FB0F57C-D601-419D-A6D0-3CD31892B27E}" emma:medium="tactile" emma:mode="ink">
              <msink:context xmlns:msink="http://schemas.microsoft.com/ink/2010/main" type="line" rotatedBoundingBox="2291,2365 5547,2277 5558,2677 2302,2765"/>
            </emma:interpretation>
          </emma:emma>
        </inkml:annotationXML>
        <inkml:traceGroup>
          <inkml:annotationXML>
            <emma:emma xmlns:emma="http://www.w3.org/2003/04/emma" version="1.0">
              <emma:interpretation id="{96809583-80C0-48F6-9BD3-9507BE508B9C}" emma:medium="tactile" emma:mode="ink">
                <msink:context xmlns:msink="http://schemas.microsoft.com/ink/2010/main" type="inkWord" rotatedBoundingBox="2295,2487 2855,2472 2859,2654 2300,2669"/>
              </emma:interpretation>
              <emma:one-of disjunction-type="recognition" id="oneOf11">
                <emma:interpretation id="interp55" emma:lang="" emma:confidence="0">
                  <emma:literal>as</emma:literal>
                </emma:interpretation>
                <emma:interpretation id="interp56" emma:lang="" emma:confidence="0">
                  <emma:literal>at</emma:literal>
                </emma:interpretation>
                <emma:interpretation id="interp57" emma:lang="" emma:confidence="0">
                  <emma:literal>n</emma:literal>
                </emma:interpretation>
                <emma:interpretation id="interp58" emma:lang="" emma:confidence="0">
                  <emma:literal>an</emma:literal>
                </emma:interpretation>
                <emma:interpretation id="interp59" emma:lang="" emma:confidence="0">
                  <emma:literal>ah</emma:literal>
                </emma:interpretation>
              </emma:one-of>
            </emma:emma>
          </inkml:annotationXML>
          <inkml:trace contextRef="#ctx0" brushRef="#br0" timeOffset="34768.9874">337 1635 1191 0,'0'0'389'0,"0"0"-35"0,0 0-61 0,0 0-43 16,0 0-30-16,0 0-32 15,0 0-32-15,0 0-32 0,0 0-31 0,0 0-28 16,0 0-20-16,0 0-12 0,-34-13-6 0,27 20 0 0,-1 1-1 0,-1 1-3 16,-1 1-1-16,-1 0-1 0,2 2 0 15,-3 0-4-15,2 0-3 0,1 0-5 0,-3-1-1 16,3-1 2-16,1 0-1 0,0-2 0 0,1-2-1 16,1-2 2-16,2-2 7 0,2-2 7 0,1 0 1 15,1 0-5-15,0 0-5 0,0-4-4 16,1-2-5-16,3-4 1 0,2-3-6 0,2 0-1 15,1 0-1-15,3-3 3 0,-1 1 0 0,3 2-4 16,-3 0 3-16,2 2-2 0,-5 2 1 16,1 2 9-16,-2 1-4 0,1 3 0 0,-1 1 0 15,1 0-3-15,0 2 0 0,2 0 2 0,1 0-2 16,-2 5-3-16,3 0 2 0,-2 2 5 0,2 0 0 16,-1 2 4-16,-2 2 0 0,1 0-8 0,-2 1 6 15,0 0 0-15,-3 0-3 0,1-1 3 0,0-2-4 16,-3-1-1-16,2-1 3 0,-3 0-1 0,0-1-1 15,1-2-2-15,-2-1-2 0,-1-1 2 16,1 0 3-16,0-1-1 0,-1-1-2 0,0 0-2 16,0 0-2-16,0 0 3 0,0 0 0 0,0 0 1 15,0 0-8-15,0 0-11 0,3-2-15 16,-1-1-17-16,1-3-25 0,3 0-37 0,2-1-63 16,2-1-110-16,-1 2-321 0,-4 2-1105 0</inkml:trace>
          <inkml:trace contextRef="#ctx0" brushRef="#br0" timeOffset="35033.3342">716 1570 2219 0,'0'0'581'0,"0"0"-410"0,0 0-55 32,0 0-24-32,0 0-17 0,0 0 3 0,0 0-1 15,0 0-1-15,0 0-6 0,0 0-13 0,0 0-7 16,0 0-13-16,-86 53-4 0,72-41-7 0,3-1-4 15,-1 1-1-15,1-2 1 0,0 0 0 0,2-1 2 0,0-1-2 16,0-2-2-16,4-1-1 0,-1-1 0 0,3-1-4 0,-1-1-4 16,2 0-5-16,1-1-3 0,1-1 3 0,0 1 1 15,-2-1-1-15,2 0-2 0,0 0-4 0,0 0 0 16,0 0-3-16,0-1-11 0,3-2-17 16,5-1-27-16,4-1-35 0,5 0-57 0,4-2-109 15,-2 3-381-15,-6 0-1127 0</inkml:trace>
        </inkml:traceGroup>
        <inkml:traceGroup>
          <inkml:annotationXML>
            <emma:emma xmlns:emma="http://www.w3.org/2003/04/emma" version="1.0">
              <emma:interpretation id="{8E62AAEC-18D4-4AE9-8550-021D746ADD17}" emma:medium="tactile" emma:mode="ink">
                <msink:context xmlns:msink="http://schemas.microsoft.com/ink/2010/main" type="inkWord" rotatedBoundingBox="3021,2377 3722,2359 3729,2633 3029,2651"/>
              </emma:interpretation>
              <emma:one-of disjunction-type="recognition" id="oneOf12">
                <emma:interpretation id="interp60" emma:lang="" emma:confidence="0">
                  <emma:literal>son</emma:literal>
                </emma:interpretation>
                <emma:interpretation id="interp61" emma:lang="" emma:confidence="0">
                  <emma:literal>Sae</emma:literal>
                </emma:interpretation>
                <emma:interpretation id="interp62" emma:lang="" emma:confidence="0">
                  <emma:literal>sons</emma:literal>
                </emma:interpretation>
                <emma:interpretation id="interp63" emma:lang="" emma:confidence="0">
                  <emma:literal>Sal</emma:literal>
                </emma:interpretation>
                <emma:interpretation id="interp64" emma:lang="" emma:confidence="0">
                  <emma:literal>sore</emma:literal>
                </emma:interpretation>
              </emma:one-of>
            </emma:emma>
          </inkml:annotationXML>
          <inkml:trace contextRef="#ctx0" brushRef="#br0" timeOffset="35755.1943">1219 1573 2319 0,'0'0'497'0,"0"0"-297"0,0 0-66 15,0 0-20-15,0 0-21 0,0 0 3 16,0 0-1-16,0 0-4 0,0 0-10 0,0 0-15 0,52-90-16 0,-57 85-9 16,0 0-2-16,-4 3-8 0,-2-1-4 0,0 2-10 0,-5 1-3 15,-3 1-1-15,2 4-1 0,-4 1 1 0,4 2-6 16,0 1 0-16,3 0-3 0,0 1 1 0,4 2-2 16,0 0-1-16,4-1-2 0,1 2-1 15,1-1 2-15,2 1 0 0,2-1 0 0,0-1-1 16,0 0 1-16,3-1 0 0,1-1 0 0,2 0 0 15,-3 0-3-15,3-2 0 0,-1 0 0 0,-2 0 3 16,3 0 0-16,-4-1-1 0,3-1-3 0,-4 1 1 16,1-3 3-16,-2 1 2 0,0-2 0 0,0 0-1 15,0 0-2-15,-6-1 2 0,0 2 4 16,-3-2 1-16,-1 1-4 0,-2-1-3 0,-1 0 0 16,-2-1 0-16,1 0 0 0,-1 0 0 0,-1-2 0 15,2-1 0-15,-1 1 0 0,2-2 0 0,3 2 0 16,-1-1 0-16,1-1 0 0,1 2 0 15,2 2 0-15,3-1 0 0,0 0 0 0,3 0 0 16,0 1 0-16,1-1 0 0,1 0 0 0,7 0 0 16,2 0 0-16,8-1-85 0,6 0-73 15,4 0-92-15,-5 1-231 0,-6 0-1326 0</inkml:trace>
          <inkml:trace contextRef="#ctx0" brushRef="#br0" timeOffset="36157.9936">1385 1580 3195 0,'0'0'154'16,"0"0"-27"-16,0 0-12 0,0 0-6 0,0 0-3 15,0 0-13-15,0 0-24 0,0 0-19 0,0 0-17 0,0 0-9 16,0 0-4-16,0 0-20 0,0 0 0 16,-95 30 0-1,76-15 0-15,2 0 0 0,-4 1 0 0,0 1 0 16,1-2 0-16,0 0 0 0,3-3 0 0,2-1 0 0,2-3 0 15,5-3 0-15,4-1 0 0,1-3 0 16,3-1 0-16,0 0 0 0,0-3 0 0,6-2 0 16,2-3 0-16,6-3 0 0,2 0 0 0,2-4 0 15,4 1 0-15,0 1 0 0,0 0 0 0,-1 1 0 16,-3 4 0-16,1 0 0 0,-2 3 0 16,-3 2 0-16,-1 3 0 0,0 0 0 0,-1 0 0 15,-1 4 0-15,-1 2 0 0,0 0 0 0,0 1 0 16,-2 1 0-16,0-1 0 0,-1 2 0 0,1-1 0 15,-3-1 0-15,-1 1 0 0,2-2 0 0,-3-1 0 0,1-1 0 16,-2-1 0-16,2-2 0 0,-3 1 0 16,1 0 0-16,-2-2 0 0,0 0 0 0,0 0 0 15,0 0 0-15,0 0 0 0,0 0-30 16,1 0-45-16,2-2-22 0,1-3-32 0,3-1-35 16,0-2-46-16,1 0-77 0,1 0-128 0,-2 1-244 15,0 2-934-15</inkml:trace>
          <inkml:trace contextRef="#ctx0" brushRef="#br0" timeOffset="36367.5485">1586 1563 2246 0,'0'0'491'0,"0"0"-165"0,0 0-112 0,0 0-56 16,0 0-31-16,0 0-19 0,0 0-15 0,0 0-14 15,0 0-11-15,0 0-14 0,0 0-13 0,0 0-10 16,0 0-12-16,0 0 2 0,-32 25-2 16,17-10-19-16,0 2 0 0,2-1 0 0,0-1 0 15,1-2 0-15,3 0 0 0,-1-1 0 0,3-4 0 16,0 1 0-1,1-4 0-15,3-1 0 0,-1-1 0 0,3 0 0 16,1-3 0-16,0 1 0 0,0-1 0 0,0 0 0 16,0 0 0-16,5 0 0 0,0 0-33 0,6 0-49 15,0 0-44-15,5-1-88 0,-3-2-259 16,-4 2-1341-16</inkml:trace>
        </inkml:traceGroup>
        <inkml:traceGroup>
          <inkml:annotationXML>
            <emma:emma xmlns:emma="http://www.w3.org/2003/04/emma" version="1.0">
              <emma:interpretation id="{5386B82F-0377-413B-826A-97EBD207AFEA}" emma:medium="tactile" emma:mode="ink">
                <msink:context xmlns:msink="http://schemas.microsoft.com/ink/2010/main" type="inkWord" rotatedBoundingBox="3802,2324 5547,2277 5558,2677 3813,2724"/>
              </emma:interpretation>
              <emma:one-of disjunction-type="recognition" id="oneOf13">
                <emma:interpretation id="interp65" emma:lang="" emma:confidence="0">
                  <emma:literal>stains.</emma:literal>
                </emma:interpretation>
                <emma:interpretation id="interp66" emma:lang="" emma:confidence="0">
                  <emma:literal>starches.</emma:literal>
                </emma:interpretation>
                <emma:interpretation id="interp67" emma:lang="" emma:confidence="0">
                  <emma:literal>stain.</emma:literal>
                </emma:interpretation>
                <emma:interpretation id="interp68" emma:lang="" emma:confidence="0">
                  <emma:literal>starch.</emma:literal>
                </emma:interpretation>
                <emma:interpretation id="interp69" emma:lang="" emma:confidence="0">
                  <emma:literal>starchy.</emma:literal>
                </emma:interpretation>
              </emma:one-of>
            </emma:emma>
          </inkml:annotationXML>
          <inkml:trace contextRef="#ctx0" brushRef="#br0" timeOffset="37063.8796">1996 1550 2104 0,'0'0'231'0,"0"0"-7"16,0 0-6-16,0 0 1 0,0 0-26 0,0 0-35 15,0 0-31-15,0 0-23 0,0 0-12 16,0 0-14-16,0 0-11 0,0 0-15 0,0 0-15 16,0 0-13-16,11-48-4 0,-24 48 0 0,-3 0-2 0,1 1 0 15,-4 2-4-15,2 2 1 0,1 1 1 0,0 0 3 16,1 2-6-16,1-1-6 0,4 1-2 0,-1-1-3 16,6 1-2-16,-2 0 0 0,2 1 0 15,2-1 0-15,0 0 0 0,3 0 0 0,0 0 0 16,2-1 0-16,2 0 0 0,2 0 0 0,1 0 0 15,1-1 0-15,0 1 0 0,-1-1 0 16,2 0 0-16,-1 0 0 0,-1 0 0 0,1-1 0 16,-1 1 0-16,-1-1 0 0,-2 1 0 0,2-2 0 15,-4 1 0-15,2 0 0 0,-3-1 0 0,0 2 0 16,-1-2 0-16,0-1 0 0,0 1 0 16,0-2 0-16,0-1 0 0,-1 1 0 0,0-1 0 15,-4-1 0-15,2 0 0 0,-3 0 0 0,-2 0 0 16,-1 0 0-16,-3-4 0 0,2 1 0 15,-2-1 0-15,1-1 0 0,-2 0 0 0,2 1 0 0,-2 0 0 16,-1-1 0-16,0 1 0 0,2 0 0 16,-3-1 0-16,1 2 0 0,0-1 0 0,4 1 0 15,-3 1 0-15,5 0 0 0,0 1 0 0,1-1 0 16,1 1 0-16,3 1 0 0,2-1 0 0,0 0 0 16,-1 1 0-16,2-1 0 0,0 1 0 15,3 0 0-15,2 0 0 0,5 1 0 0,6 1 0 16,3 1-94-16,7-2-68 0,1 0-113 0,-4-1-454 15,-7 0-1084-15</inkml:trace>
          <inkml:trace contextRef="#ctx0" brushRef="#br0" timeOffset="37426.7898">2221 1447 2260 0,'0'0'255'0,"0"0"-55"0,0 0-26 0,0 0-13 0,0 0-6 0,0 0-10 16,0 0-19-16,0 0-15 0,0 0-15 0,0 0-16 16,0 0-10-16,0 0-10 0,0 0-9 0,0 0-11 15,33-40-10-15,-33 45-9 0,-2 0-5 16,-3 6 0-16,-2 3 2 0,-1 3-8 0,-3 4-10 15,-3 5 0-15,-2 3 0 0,-3 2 0 0,1 2 0 16,-3 0 0-16,2-1 0 0,0-2 0 16,3-3 0-16,1-4 0 0,5-4 0 0,2-3 0 15,1-3 0-15,1-6 0 0,4-1 0 0,-1-2 0 16,2-2 0-16,1 0 0 0,0-2 0 0,0 0 0 0,0 0 0 16,0-2 0-16,4-2 0 0,3-2-34 15,3-3-43-15,5-5-42 0,2-3-50 0,4-1-78 16,0 0-169-16,-6 6-421 0,-5 3-861 0</inkml:trace>
          <inkml:trace contextRef="#ctx0" brushRef="#br0" timeOffset="37712.3819">2041 1533 2950 0,'0'0'225'0,"0"0"-60"0,0 0-52 16,0 0-13-16,0 0-14 0,0 0-6 0,0 0-9 15,0 0-8-15,0 0-15 16,0 0-14-16,0 0-11 0,0 0-14 0,0 0-1 15,-24-24-1-15,42 22 5 0,8 1 1 16,2-2 1-16,5 1-5 16,1-1-6-16,1 1 2 0,-2 1-1 0,-1 0 0 15,-1 1 3-15,-2-1 1 0,-1 0 1 0,-4 0-5 16,-3 1 7-16,-3-1-4 0,-3 0-4 0,-5 1-3 16,1 0 0-16,-6-1 0 0,0 0 0 0,-4 1 0 15,2 0 0-15,-3-1 0 0,0 1 0 16,0-1 0-16,0 0 0 0,0-1 0 0,-3 0 0 15,2 1 0-15,0-1 0 0,0 1 0 0,0 0 0 16,1 1-56-16,0 0-108 0,2 0-86 0,-1 1-231 16,4 0-1332-16</inkml:trace>
          <inkml:trace contextRef="#ctx0" brushRef="#br0" timeOffset="38367.6541">2521 1574 1696 0,'0'0'141'0,"0"0"47"0,0 0 48 0,0 0 22 16,0 0-22-16,0 0-41 0,0 0-37 15,0 0-29-15,0 0-21 0,0 0-15 0,0 0-11 16,0 0-5-1,0 0-7-15,0 0-5 0,82-68-6 0,-82 65-5 0,-5 1-6 16,-2-1-6-16,-1 1-9 0,-2 1-9 16,-6 1-9-16,-4 0-4 0,-2 4-1 0,-2 3 0 15,0 4 3-15,0 0-2 0,0 1 0 0,3 0 0 16,4 1 0-16,1 2-11 0,2-1 0 16,2 0 0-16,3 1 0 0,1-1 0 0,2 0 0 15,3-2 0-15,2-1 0 0,1-2 0 0,4-1 0 16,2-2 0-16,4-1 0 0,4-3 0 0,1-2 0 15,5 0 0-15,1-3 0 0,3-3 0 0,0-3 0 16,0 0 0-16,0-2 0 0,-1 0 0 16,-1 0 0-16,-4 0 0 0,0 1 0 0,-6 1 0 15,0 0 0-15,-4 1 0 0,-2 1 0 0,-3 2 0 16,2 1 0-16,-4 1 0 0,-1 3 0 0,0-1 0 16,0 1 0-16,0 0 0 0,0 0 0 0,0 1 0 15,-1 1 0-15,-4 2 0 0,3 0 0 16,-4 3 0-16,-1 3 0 0,1 0 0 0,1 3 0 15,-1-2 0-15,0 1 0 0,2-2 0 0,0 0 0 16,2-4 0-16,0 0 0 0,0-2 0 16,2-1 0-16,0-3 0 0,3 0 0 0,4 0-57 15,3 0-62-15,5-7-63 0,3 0-91 0,-2 1-215 16,-3 0-1282-16</inkml:trace>
          <inkml:trace contextRef="#ctx0" brushRef="#br0" timeOffset="38741.0189">2816 1503 2560 0,'0'0'739'0,"0"0"-596"0,0 0-62 0,0 0-17 16,0 0-1-16,0 0 14 0,0 0 2 15,0 0-2-15,0 0-13 0,0 0-11 0,0 0-9 16,0 0-11-16,0 0-15 0,-31 71-18 0,26-50 0 0,-1-1 0 16,3 0 0-16,-3 0 0 0,4-4 0 0,-1-3 0 15,1-2 0-15,2-4 0 0,0-2 0 0,0-1 0 16,0-2 0-16,0-1 0 0,0-1 0 0,2 0 0 0,2 0 0 15,-3 0 0-15,5-1 0 0,1-3 0 0,3-2 0 16,4-4 0-16,2 0 0 0,1-3 0 16,5-1 0-16,-1 0 0 0,-1 0 0 0,0 0 0 15,0-1 0-15,-2 2 0 0,-2 0 0 0,0 3 0 16,-2 0 0-16,-1 3 0 0,-4 1 0 0,0 1 0 16,-2 1 0-16,-1 0 0 0,0 2 0 0,-4 0 0 15,3 1 0-15,-4-1 0 0,1 2 0 0,-2 0 0 31,1 0 0-31,0 0 0 0,0 0 0 0,1 0-52 16,0 0-39-16,0 2-22 0,3 2-25 16,-3-2-24-16,4 1-35 0,1-1-19 0,-1-2-42 15,0 0-93-15,2 0-183 0,-4 0-71 0,2 0-773 16</inkml:trace>
          <inkml:trace contextRef="#ctx0" brushRef="#br0" timeOffset="39109.7625">3146 1514 1483 0,'0'0'665'0,"0"0"-173"15,0 0-165-15,0 0-96 0,0 0-60 0,0 0-38 16,0 0-26-16,0 0-19 0,0 0-11 0,0 0-8 15,0 0-6-15,0 0-9 0,0 0-7 0,0 0-12 16,43-50-5-16,-48 55-7 0,-2 3-23 0,-1 4 0 16,-3 2 0-16,-3 3 0 0,-1 2 0 15,-2 1 0-15,-2 2 0 0,0-1 0 0,-1 1 0 16,0-1 0-16,1-2 0 0,2 0 0 16,0-2 0-16,5-3 0 0,1-3 0 0,3-4 0 15,5-1 0-15,2-5 0 0,1 1 0 0,0-2 0 0,0-2 0 16,2-2 0-16,4-1 0 0,3-5 0 0,3-1 0 15,1-2 0-15,3-2 0 0,-2 2 0 0,1 1 0 16,-1 2 0-16,-2 1 0 0,-2 3 0 16,-2 2 0-16,-2 1 0 0,-3 1 0 0,3 2 0 15,-1 0 0-15,-1 0 0 0,3 1 0 0,0 3 0 16,0 0 0-16,0 1 0 0,1 1 0 0,0 0 0 16,0 1 0-16,0 0 0 0,0 0 0 15,0-1 0-15,-1-1 0 0,1 0 0 0,-1-1 0 16,1-1 0-16,-3-1 0 0,0 0 0 0,-1-1 0 15,-2-1 0-15,2 0 0 0,-2 0 0 0,-1 0 0 0,2 0-27 16,0-2-59-16,3-2-45 0,2-2-32 0,1-1-52 16,0-2-87-16,0 1-216 0,-3 3-1139 0</inkml:trace>
          <inkml:trace contextRef="#ctx0" brushRef="#br0" timeOffset="39315.9338">3412 1503 2549 0,'0'0'418'0,"0"0"-175"16,0 0-91-16,0 0-33 0,0 0-15 0,0 0-4 15,0 0-6-15,0 0-8 0,0 0-15 0,0 0-23 16,0 0-16-16,0 0-10 0,0 0-3 0,0 0 1 16,-55 43-2-16,37-24-18 0,1 2 0 0,0-1 0 15,1 1 0-15,1-3 0 0,0-1 0 16,1-2 0-16,4-2 0 0,1-3 0 16,2-2 0-16,1-2 0 0,1-1 0 0,3-3 0 15,0 0 0-15,0-2 0 0,2 0 0 0,0 0 0 0,0 0 0 16,2-1 0-16,2 0-99 0,5-3-86 0,-1 2-149 15,-3 0-1437-15</inkml:trace>
          <inkml:trace contextRef="#ctx0" brushRef="#br0" timeOffset="39484.2442">3397 1689 3542 0,'0'0'125'0,"0"0"-38"0,0 0-5 31,0 0 6-31,0 0 2 0,0 0-9 0,0 0-81 16,0 0 0-16,0 0 0 0,0 0 0 0,0 0 0 16,0 0 0-16,0 0 0 0,0 0 0 0,-7 8-108 15,7-5-62-15,0 0-155 0,0 0-1528 0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8:55.35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B3B94A2-6C6E-416F-8387-41E7FCA6538D}" emma:medium="tactile" emma:mode="ink">
          <msink:context xmlns:msink="http://schemas.microsoft.com/ink/2010/main" type="inkDrawing" rotatedBoundingBox="2440,2828 9180,2285 9218,2758 2478,3300" shapeName="Other"/>
        </emma:interpretation>
      </emma:emma>
    </inkml:annotationXML>
    <inkml:trace contextRef="#ctx0" brushRef="#br0">18 450 1943 0,'0'0'255'0,"0"0"-70"0,0 0-45 15,0 0-20-15,0 0-23 0,0 0-11 0,0 0-18 16,0 0-14-16,0 0-13 16,0 0-17-16,0 0-12 0,0 0-14 15,-18-14-2-15,18 14 1 0,0 2 3 0,2 0 6 0,2 0-1 0,-1 1 0 16,2-1 5-16,0 1 6 0,1-1 6 15,2 0 4-15,0 0 2 0,3 1 4 0,-1-2 3 16,2 0-3-16,3 0-3 0,0 0-9 0,3 1-6 16,-1-1-5-16,4 0 0 0,0 0 5 0,0 0 5 15,3 0 2-15,1 0-1 0,0-1-5 0,-1 1-5 16,4-1 2-16,-1 1 0 0,1-1-1 16,1 2 2-16,-1 1-4 0,0-1 0 0,1 0-3 15,2 0 1-15,-2 0 1 0,1 1 2 0,0-1 1 16,1-1-3-16,-1 1 0 0,-1-1-4 15,1 0 2-15,-2 0 1 0,2 1-2 0,-1-1 1 16,1 1-3-16,-1 1 3 0,-2 0 1 0,1 1 1 16,-3 0 0-16,2 0-3 0,-3 1-2 15,-2 0-1-15,2 0 3 0,-1 1 0 0,-2-1-2 16,0 0-3-16,0 1 1 0,0-1-1 0,-1 1 3 16,0-2 1-16,1 1-4 0,0-2 2 0,2 2-1 15,-3-3 1-15,2 2 2 0,1-2-4 0,-1 1 3 16,4-1-3-16,-2-1 3 0,0 0 1 15,0-1-2-15,1 0 2 0,1 0-3 0,-2 0 3 16,0 0-1-16,0 0 1 0,3 0-1 0,-2 1-3 16,2-1 2-16,0 0-3 0,1 0 8 0,-2 0-2 15,3 0-2-15,-1 0 2 0,-1 0-3 0,2 0 0 16,0-1 1-16,-3 0-1 0,3-1-3 16,-1 1 3-16,2-1-1 0,-2 0 0 0,2 0 0 15,0-1-1-15,0-1-1 0,0 2 4 0,0-1 2 16,1-1 2-16,-1 1 3 0,0 0-2 0,-1 1 0 15,2 1 2-15,-2 0-3 0,-2 1-7 16,3 0 1-16,-1 0 0 0,0 0-1 0,-1 0 4 16,1 0-1-16,2 0-2 0,-1 0-1 0,2-1 4 15,1-1-2-15,-1 0-1 0,1 1 2 16,2-2-6-16,1 0 3 0,-2-1 2 0,3 2 1 16,-2-2-1-16,0 2-3 0,2-2 1 0,-1 2 0 15,0-1 3-15,-1 0 2 0,3 2-1 0,0-1 1 16,0 1-2-16,0-1 3 0,0 0-2 15,0 0 1-15,1 1-2 0,0-1-2 0,-1 1 1 0,1 0 1 16,0 0 0-16,-1 1-4 0,1-1 1 16,-1 1-3-16,0 0 1 0,-1 0 5 0,-1 0-3 15,1 0 0-15,-3 0 4 0,2 0-4 0,-2 0 4 16,1 0 1-16,0 0-4 0,-2 1-2 0,-1 0 2 16,2-1-1-16,-3 1-2 0,-1 0 4 15,-2 0-4-15,0 0 0 0,-3 1 7 0,1 0-3 16,-2 0-1-16,1 0 2 0,-4 0-2 0,-2 0-2 15,0 0 5-15,-3-1-3 0,0 1-5 16,-2-2 3-16,-1 1 1 0,-1 0 0 0,0 1 1 16,-4-1 0-16,0 0-3 0,-3 0-2 0,0-1 9 15,-2 1-3-15,-1 1-1 0,1-1 3 0,-3 1-8 16,1-1 4-16,1 1 3 0,-1-1-3 16,0 1-1-16,-1-1-1 0,2 0-1 0,-2-1 2 15,0 0 5-15,0 0 1 0,0 0-3 0,0 0 0 16,0 0 2-16,0 0 1 0,0 0 4 15,0 0-1-15,0 0-2 0,0-1-1 0,2-1 2 16,1-2-4-16,-1 1-1 0,2-1-1 0,0-2-3 16,1 0 2-16,-1 1 1 0,2-2 1 0,-1-2-3 15,0 2-1-15,0-3 1 0,0 2 0 0,0-2 2 16,1-1-2-16,-2 1-1 0,1-1-2 16,1-2 5-16,0 0-1 0,0-1 2 0,0 2 1 0,0-2-5 15,1-1 5-15,1 1-3 0,1-1 1 16,-2 0 0-16,1 1-2 0,0 0 7 0,0 1-8 15,-1 3 4-15,0-2-3 0,0 1-4 0,0 1 5 16,-3 1-1-16,1 0 2 0,-1 1-1 16,-1 1 0-16,1-1-3 0,-1 3 4 0,-2-1 3 15,1 2-2-15,0 0 1 0,-2 1-4 0,2 0 1 16,-1 2-2-16,-1-1 5 0,0 0-2 16,0 0 0-16,0 1 1 0,1 1-2 0,-1-1 4 15,0 1 0-15,2-1 1 0,-2 1-3 0,0 0 1 16,0 0-2-16,0 0-3 0,0 0 2 0,0 0-5 15,0 0 2-15,0 0-1 0,0 0 3 16,0 0-1-16,0 0 1 0,0 0-1 0,0 0-2 0,0 0 3 16,0 0 0-16,0 0 1 0,0 0-2 15,0 0 0-15,0 0 0 0,0 0 3 0,0 0 2 16,0 0-3-16,0 0 2 0,0 0-3 0,0 0 4 16,0 0 1-16,0 0-1 0,0 0 1 0,0 0-5 15,0 0 1-15,0 0-1 0,1 0 1 16,-1 0-2-16,1 0 2 0,1 0-1 0,2 0-5 15,0 0 7-15,3-1-5 0,1 0 3 0,0-1 0 16,4 0-1-16,0-1 3 0,3-1-1 0,2 2 4 16,0-2-6-16,3 0 0 0,1 1 4 15,0-1-4-15,0 1 5 0,3-1-5 0,1 1 0 16,1 1 1-16,2 0 3 0,3 0 2 0,0 0-3 16,3 1-2-16,3-1-3 0,1 1 4 15,1-2 0-15,2 1 2 0,1-1-2 0,2 0-2 16,1-2-2-16,0 1 3 0,0 0 1 0,0-1-3 15,1 0 0-15,-2 0-2 0,0 1 6 16,-1-1 1-16,1 1 1 0,0-1 1 0,-2 1-6 0,3-1 3 16,0 2 1-16,0-2 2 0,0 2-4 15,-1-1-1-15,-2 0-2 0,2 1 2 0,-3 1 3 16,2 1 0-16,-4 1-2 0,0-1-2 0,-1 1 2 16,-3 0 3-16,-1 0-2 0,0 0-1 0,-1 0-2 15,-2 0 2-15,0 0 2 0,-1 0 5 0,-3-1-6 16,-1 1-3-16,-2-1 0 0,-1 1-2 15,-1-1 7-15,-1 0-2 0,-3-1 0 0,-2 2-6 16,0-1 6-16,-3 0 2 0,-2 0 2 0,-1 0 7 16,-3 0-11-16,-4 0 0 0,2 1 0 15,-3 0 1-15,-1 0 2 0,-1 0-4 0,0 0-3 16,0 0-7-16,0 0 7 0,0 3-3 0,-1 0-5 16,-2 1-13-16,-2 1-27 0,-2 2-43 0,0 1-93 15,2-1-336-15,1-1-1273 0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59:03.826"/>
    </inkml:context>
    <inkml:brush xml:id="br0">
      <inkml:brushProperty name="width" value="0.02646" units="cm"/>
      <inkml:brushProperty name="height" value="0.02646" units="cm"/>
      <inkml:brushProperty name="fitToCurve" value="1"/>
    </inkml:brush>
    <inkml:brush xml:id="br1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E928C3E-7773-446E-A79C-43BD033F9E1B}" emma:medium="tactile" emma:mode="ink">
          <msink:context xmlns:msink="http://schemas.microsoft.com/ink/2010/main" type="writingRegion" rotatedBoundingBox="-96,3193 8034,2941 8324,12268 193,12520"/>
        </emma:interpretation>
      </emma:emma>
    </inkml:annotationXML>
    <inkml:traceGroup>
      <inkml:annotationXML>
        <emma:emma xmlns:emma="http://www.w3.org/2003/04/emma" version="1.0">
          <emma:interpretation id="{BDAB163D-7E35-44F4-86DC-F98653BBF409}" emma:medium="tactile" emma:mode="ink">
            <msink:context xmlns:msink="http://schemas.microsoft.com/ink/2010/main" type="paragraph" rotatedBoundingBox="1809,3138 8030,2905 8165,6497 1944,673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25E25E4-1A2F-4B7E-BA7D-BA0276E3635B}" emma:medium="tactile" emma:mode="ink">
              <msink:context xmlns:msink="http://schemas.microsoft.com/ink/2010/main" type="line" rotatedBoundingBox="2297,3096 6186,3071 6191,3781 2302,3806"/>
            </emma:interpretation>
          </emma:emma>
        </inkml:annotationXML>
        <inkml:traceGroup>
          <inkml:annotationXML>
            <emma:emma xmlns:emma="http://www.w3.org/2003/04/emma" version="1.0">
              <emma:interpretation id="{543A278C-2658-4155-BB78-417948F88DF8}" emma:medium="tactile" emma:mode="ink">
                <msink:context xmlns:msink="http://schemas.microsoft.com/ink/2010/main" type="inkWord" rotatedBoundingBox="2297,3117 3544,3109 3548,3798 2302,3806"/>
              </emma:interpretation>
              <emma:one-of disjunction-type="recognition" id="oneOf0">
                <emma:interpretation id="interp0" emma:lang="" emma:confidence="0.5">
                  <emma:literal>3,og</emma:literal>
                </emma:interpretation>
                <emma:interpretation id="interp1" emma:lang="" emma:confidence="0">
                  <emma:literal>3, og</emma:literal>
                </emma:interpretation>
                <emma:interpretation id="interp2" emma:lang="" emma:confidence="0">
                  <emma:literal>3, ag</emma:literal>
                </emma:interpretation>
                <emma:interpretation id="interp3" emma:lang="" emma:confidence="0">
                  <emma:literal>3, org</emma:literal>
                </emma:interpretation>
                <emma:interpretation id="interp4" emma:lang="" emma:confidence="0">
                  <emma:literal>3, oof</emma:literal>
                </emma:interpretation>
              </emma:one-of>
            </emma:emma>
          </inkml:annotationXML>
          <inkml:trace contextRef="#ctx0" brushRef="#br0">161 11 447 0,'0'0'185'0,"0"0"21"15,0 0-5-15,0 0-1 0,0 0-2 0,0 0 4 16,0 0-2-16,0 0-14 0,0 0-19 0,0 0-19 16,0 0-16-16,0 0-9 0,-55-10-8 0,52 10-13 0,-2 0-9 15,2 0-15-15,-2 0-12 0,2 0-9 0,-3 0-9 16,2 0-2-16,-1 1-6 0,0 1-4 0,2 0-3 15,-1-1-7-15,2-1-6 0,1 1-4 0,1-1-7 16,0 0-6-16,0 0 5 0,4 0-4 16,1 0 5-16,2 0 7 0,4 0 0 0,0 0 0 15,5 0 1-15,-1-1-5 0,1-1-10 16,0 0 5-16,-1 1-5 0,-1 1 2 0,-2 0 5 16,-2 0-3-16,-2 0-2 0,0 1-1 0,0 2 6 15,-2-1-5-15,-2 2 0 0,1-1 0 0,-1 1-8 16,-1 2 6-16,-2-1 3 0,0 0 2 0,-1 0 1 15,0 0 3-15,-1 2 0 0,-3-1 5 16,-1-1 7-16,-2 2-5 0,0 0-4 0,-1 0-5 16,-3 1-4-16,0-1-3 0,1-1 3 0,-3 1 0 15,1-2-5-15,1 0 4 0,-3 0 1 0,4-2 0 16,0 1 3-16,-1-3-1 0,3 1-2 16,1-2 3-16,0 1-2 0,2-1 6 0,1 0-1 15,2 0 0-15,-2 0 0 0,3-1 0 0,0 0 4 16,1 1-1-16,0 0 0 0,0 0-5 0,0-1-2 15,0 0-1-15,2 1-3 0,3-1 2 16,0-1-6-16,2 0 0 0,0 1 1 0,2 0 1 16,0 1 3-16,0 0-2 0,0 0 1 0,1 0-1 15,0 1-1-15,-1 2 0 0,-1 0-1 0,0 0-1 16,0 1 1-16,-1-1 3 0,0 1-1 0,1 1 5 16,-1 0-7-16,0 1 1 0,-1-1 1 15,-1 1-4-15,0 0 5 0,2-1-5 0,-4 0 3 16,1 0-1-16,-1 1 1 0,1-2 3 0,-1 0-2 15,-3 1 0-15,3-1-5 0,-1 0 5 16,-1-1 1-16,0 0 0 0,-1 1 2 0,0-1-3 16,0 1-2-16,0 0 5 0,-1-1 0 0,-1 1 1 15,-2-1-2-15,3 2-4 0,-4-2 5 0,3 2 0 16,-4-1 5-16,3 1-3 0,-3-2-7 16,2 2 2-16,0-2-2 0,-3 0 6 0,3 0-1 15,-1 0-3-15,-2-1 0 0,1 0-5 0,-1 0 6 16,1 0-2-16,-4-1 3 0,2 0-4 0,-1 0 4 15,0-1 3-15,0 0 0 0,0 0 9 16,0 0-12-16,0-3-1 0,1 0 0 0,0 0 6 16,0-1 3-16,1 0-3 0,0-1 1 0,1 1-10 15,0-1 15-15,1-1 1 0,-2 2-5 0,2-2-11 16,1 1 0-16,-1 1 0 0,1-1 0 0,0 1 0 16,-1-1 0-16,1 1 0 0,0 1 0 0,1 0 0 15,0 2 0-15,-1 0 0 0,2-1 0 16,-2 0 0-16,2 1 0 0,0 0 0 0,0 0 0 15,1 1 0-15,0 0 0 0,1 0 0 0,0 0 0 16,0 0 0-16,0 0 0 0,0 0 0 16,0 0 0-16,2 1-12 0,3 3-62 0,2 2-36 15,7 0-70-15,2-1-140 0,-2 1-591 0,-4-3-880 0</inkml:trace>
          <inkml:trace contextRef="#ctx0" brushRef="#br0" timeOffset="1358.4646">358 311 1538 0,'0'0'356'0,"0"0"-65"0,0 0-77 16,0 0-56-16,0 0-27 0,0 0-7 0,0 0-11 15,0 0-18 1,0 0-15-16,0 0-17 0,0 0-3 0,0 0 9 16,31-28 1-16,-31 34-3 0,0 2-11 0,0 2-9 0,-1 2-11 15,-2 4-6-15,-4 1-8 0,0 0-10 0,0 0-3 16,-2 0-2-16,-1-2-1 0,-2 0 0 0,0-2 1 15,0-3-4-15,-1 0-1 0,3-1 2 16,-2-2-8-16,2-1-9 0,1-2-18 0,-1-1-36 16,4 0-52-16,0-2-98 0,3-1-283 0,0 0-1213 0</inkml:trace>
          <inkml:trace contextRef="#ctx0" brushRef="#br0" timeOffset="2037.263">667 126 1730 0,'0'0'397'16,"0"0"-105"-16,0 0-71 0,0 0-54 0,0 0-28 15,0 0-17-15,0 0-13 0,0 0-14 16,0 0-8-16,0 0-14 0,0 0-15 0,0 0-7 16,0 0-14-16,0 0-6 0,-62-22-6 0,56 27-5 15,-2-1-5-15,1 3 0 0,1 0 1 0,-1 0 1 16,0 0 0-16,1 1-4 0,-1 0-2 16,1 0-5-16,-1 0 6 0,2 1-4 0,2-2 1 15,-1 2 6-15,1-1-9 0,3 0 3 0,0-1-3 16,0-1-7-16,0 2 1 0,6-1 1 0,-2-1-2 15,3 0 2-15,2 0 4 0,1-1-6 0,-1-3 4 16,3 1-1-16,-1-2 3 0,3-1-1 16,0 0 1-16,0 0-2 0,3-4 2 0,0 0 3 15,-2-1-3-15,1 0 0 0,-2-1-7 0,-2-1 4 16,0 2 5-16,-2-3 6 0,1 1 2 0,-3-2-1 16,-1 0-2-16,0-2 0 0,-3 0-1 15,2 0-1-15,-3 0 2 0,0 1-4 0,-3 0 3 16,0 0-2-16,0 2 2 0,-3 0 1 0,-1 1-1 15,-3 2 2-15,0-1-3 0,-1 2-2 16,-1 0-1-16,-2 1-5 0,0 0 0 0,-3 2 0 16,0 0 3-16,-1 1-5 0,0 0 0 0,0 3 0 15,3 0 0-15,-1 1 0 0,3 0 0 0,-1 0 0 16,3-1 0-16,2 1 0 0,2-2 0 0,-2 0-5 16,5 2-4-16,-1-1-15 0,2 1-17 15,0 2-22-15,3 0-30 0,5 2-43 0,6 0-87 16,-3-3-216-16,-1-1-1342 0</inkml:trace>
          <inkml:trace contextRef="#ctx0" brushRef="#br0" timeOffset="3038.696">1110 133 994 0,'0'0'357'0,"0"0"-131"0,0 0 8 0,0 0 20 15,0 0 4-15,0 0-9 0,0 0-32 16,0 0-30-16,0 0-27 16,0 0-28-16,0 0-24 0,0 0-13 0,0 0-13 15,0 0-13-15,47-51-4 0,-47 47-7 16,0 2-4-16,0 0-7 0,0-1-7 0,0 1-10 15,-2 1-1-15,-3-2-1 0,2 1 0 0,-4 1-6 16,-1-1-7-16,0 1-2 0,-2 1-4 0,-2 0 7 16,0 0-6-16,0 3-1 0,-2 2-9 15,0 1 0-15,2 1 0 0,0 1 0 0,-2 0 0 16,4 1 0-16,1-1 0 0,1 2 0 0,1-1 0 16,1 0 0-16,4 1 0 0,-1-2 0 0,3 1 0 15,0-1 0-15,1-1 0 0,3-2 0 0,4-1 0 16,0-1 0-16,4 0 0 0,0-2 0 0,2-1 0 15,2 0 0-15,3-4 0 0,-2-2 0 16,0-1 0-16,3-2 0 0,-3 1 0 0,-2-1 0 16,1 0 0-16,-4 2 0 0,-2-1 0 0,0 2 0 15,-3 0 0-15,0 2 0 0,-3 1 0 16,-1 0 0-16,-3 2 0 0,1 1 0 0,-1 0 0 16,0 0 0-16,0 0 0 0,0 0 0 0,-1 0 0 15,-1 1 0-15,-3 2 0 0,-1 4 0 0,-2 1 0 16,-1 4 0-16,0 1 0 0,-4 3 0 15,3 3 0-15,-3 1 0 0,2 2 0 0,-2 1 0 16,-1 4 0-16,1 1 0 0,0 0 0 0,-2 2 0 16,0 0 0-16,-1 0 0 0,1-1 0 0,-1 0 0 15,1-3 0-15,2 0 0 0,-1-3 0 0,4-4 0 16,-1 0 0-16,0-1 0 0,4-3 0 16,-2 0 0-16,1-2 0 0,1-3 0 0,0-3 0 15,0-2 0-15,1-2 0 0,2-1 0 0,-2-2 0 16,1 0 0-16,0-2 0 0,-1-1 0 15,0-2 0-15,-1-3 0 0,0-1 0 0,1-2 0 16,-1-2 0-16,0 0 0 0,0 0 0 0,0-1 0 16,0 0 0-16,0 2 0 0,1-1 0 0,2 0 0 15,-1 1 0-15,2-1 0 0,0 1 0 0,3-1 0 16,0 2 0-16,0-2 0 0,6-1 0 16,3 2 0-16,5-2 0 0,2 1 0 0,6-2 0 15,1 1 0-15,2-1 0 0,4 0 0 0,1 1 0 16,1-2 0-16,0 4 0 0,-1 0 0 15,-1 1 0-15,-5 3 0 0,-1 1 0 0,-1 0 0 16,-4 2 0-16,0 1 0 0,-4 1 0 0,-2 0 0 16,1 2 0-16,-4-1 0 0,-2 1 0 0,-3 1 0 15,0 0 0-15,-2-1 0 0,-1 1 0 16,-1 0 0-16,0-1 0 0,0 1 0 0,0 0 0 16,0 0 0-16,0 0 0 0,0 1-35 0,0 1-37 15,0 3-36-15,4 2-66 0,2 1-144 0,-2-2-820 16,1 0-645-16</inkml:trace>
        </inkml:traceGroup>
        <inkml:traceGroup>
          <inkml:annotationXML>
            <emma:emma xmlns:emma="http://www.w3.org/2003/04/emma" version="1.0">
              <emma:interpretation id="{A1917B71-3DC8-4EBC-B419-DC5E9D53198A}" emma:medium="tactile" emma:mode="ink">
                <msink:context xmlns:msink="http://schemas.microsoft.com/ink/2010/main" type="inkWord" rotatedBoundingBox="4025,3085 6186,3071 6189,3488 4028,3502"/>
              </emma:interpretation>
              <emma:one-of disjunction-type="recognition" id="oneOf1">
                <emma:interpretation id="interp5" emma:lang="" emma:confidence="0">
                  <emma:literal>cesh'ca</emma:literal>
                </emma:interpretation>
                <emma:interpretation id="interp6" emma:lang="" emma:confidence="0">
                  <emma:literal>overnice</emma:literal>
                </emma:interpretation>
                <emma:interpretation id="interp7" emma:lang="" emma:confidence="0">
                  <emma:literal>ashcan</emma:literal>
                </emma:interpretation>
                <emma:interpretation id="interp8" emma:lang="" emma:confidence="0">
                  <emma:literal>cesh"ca</emma:literal>
                </emma:interpretation>
                <emma:interpretation id="interp9" emma:lang="" emma:confidence="0">
                  <emma:literal>otenga</emma:literal>
                </emma:interpretation>
              </emma:one-of>
            </emma:emma>
          </inkml:annotationXML>
          <inkml:trace contextRef="#ctx0" brushRef="#br0" timeOffset="3765.4795">1885 207 1452 0,'0'0'429'0,"0"0"-70"0,0 0-77 0,0 0-65 0,0 0-39 15,0 0-29-15,0 0-30 0,0 0-17 0,0 0-16 32,0 0-10-32,0 0-11 0,0 0-7 0,0 0-8 0,83-81-3 15,-81 73 3-15,-1 3-5 0,-1-1 3 0,0 2-2 0,0-2-5 16,-1 1-7-16,-5 0-5 0,2 0-7 0,-2 0-4 15,-1 1 1-15,-1 0-5 0,-2 1-3 0,-2 1 2 16,1 0-5-16,-1 2-2 0,-1 0 7 16,3 0-7-16,-3 1-3 0,2 4-3 0,-2-1 0 15,2 2 0-15,-3 0 0 0,1 2 0 0,2 0 0 16,-1 1 0-16,3 0 0 0,-1 3 0 0,3 1 0 16,0-1 0-16,0 2 0 0,3 1 0 15,1-2 0-15,3 1 0 0,0 0 0 0,3-1 0 16,3 0 0-16,2-1 0 0,4-1 0 0,-2-2 0 15,4-3 0-15,1-2 0 0,0-1 0 0,2-2 0 16,-2-1 0-16,1 0 0 0,-2-1 0 16,2-4 0-16,-1-1 0 0,0-2-9 0,0 0-15 15,0-1-9-15,-1-2-17 0,0-1-28 0,-1 0-24 16,0-3-53-16,0 1-75 0,-3 1-130 16,-1 2-357-16,-3 4-966 0</inkml:trace>
          <inkml:trace contextRef="#ctx0" brushRef="#br0" timeOffset="4024.1223">1962-25 2502 0,'0'0'232'0,"0"0"-35"0,0 0-57 15,0 0-27-15,0 0-11 0,0 0-8 0,0 0-9 16,0 0-10-16,0 0-11 0,0 0-16 0,0 0-13 16,0 0-11-16,0 0-8 0,0 0 0 0,-51 8 2 15,52 3 0-15,4-2-5 0,3 1-3 16,0-2-1-16,5-1 3 0,1-1 6 0,1-2 3 15,2-3-1 1,0 0-6-16,3-1 0 0,-2 0-3 0,-1-1-2 16,0-3 0-16,0 0-8 0,-2-1 2 0,-1 1-3 0,-3 0 5 15,-1 1-3-15,0 0-5 0,-3 0-6 16,-2 1-13-16,1 0-4 0,0 0-22 0,0 2-23 16,-1 0-35-16,1 0-54 0,3 4-84 0,-3-1-245 15,0 1-1221-15</inkml:trace>
          <inkml:trace contextRef="#ctx0" brushRef="#br0" timeOffset="4952.7152">2150 223 2759 0,'0'0'184'0,"0"0"-43"0,0 0-56 0,0 0-29 15,0 0 1-15,0 0 10 0,0 0 4 16,0 0-7-16,0 0-17 0,0 0-8 16,0 0-6-16,0 0-5 0,101-38 0 0,-82 28-7 0,2 0-1 0,-2 1-1 15,-2-1 1-15,-1 0 1 0,-2 1 0 16,-4 0 1-16,2 1 3 0,-5 1 3 16,-3 0 2-16,1 3 0 0,-5 0-3 0,0 1 1 15,0 1 0-15,-5-1-2 0,-1 1-6 0,-3 0-6 16,-1 2-7-16,-3 0 0 0,-2 1-2 15,0 4-2-15,-2 0-1 0,3 2-2 0,-2 0 2 16,3 2 1-16,3-1 4 0,1 2-7 0,2 0 0 16,0 1 0-16,4-1 0 0,0 2 0 0,3 1 0 15,0-2 0-15,5 1-4 0,1-1 3 0,2-2-2 16,0-1 2-16,2-1-1 0,4-3 3 0,-3 1-3 16,2-2 5-16,1 0 0 0,-2-1-9 0,0-2 6 15,1 1-1-15,-3-1-2 0,2 0 1 16,-1 0-3-16,-2 0-17 0,4-1-12 0,-1-2-9 15,0 0-33-15,3-2-22 0,0 1-34 0,1-1-42 16,3-1-23-16,-3 0-15 0,1 2 6 16,-1-3 22-16,-1 0 22 0,-1 1 17 0,0-1 14 15,-4 1 26-15,2 1 33 0,-2-1 43 0,-1 0 46 16,-2 0 68-16,0-1 67 0,0-1 50 0,-4 2 30 16,3 0-15-16,-4-1-31 0,2 1-22 15,-4 1-27-15,0 1-24 0,0-1-19 0,-1 2-17 16,-3 0-14-16,-3 0-10 0,1 2-5 0,-2-1-10 15,-2 2-8-15,0 0-4 0,-3 0-3 0,1 2-5 16,-1 2 0-16,0 2-2 0,2 2-10 0,0 0 1 16,3 2-4-16,2-1-8 0,3 2 5 15,1 1-4-15,2 2-3 0,0-1 4 0,1 0 1 16,2 1-2-16,3-2 0 0,2 0 6 0,0-1-10 16,-1 1 5-16,1 0-3 0,1-2-9 0,-2 0 8 15,0-3 0-15,0 1 4 0,-1-2-1 16,-4-1 5-16,2 0-2 0,-2-3 0 0,-2 0 7 15,0-1-2-15,0 0 4 0,0-1 3 0,-6 0-2 16,-2 0 2-16,0 0 1 0,-6-4 2 0,0 0 0 16,-2-1-2-16,0-1-12 0,-1 1 0 15,0-2 0-15,-1 1 0 0,2 0 0 0,1 1 0 16,3-1 0-16,-1 2 0 0,3-2 0 0,-1 5 0 16,4-2 0-16,3 1 0 0,-1 1 0 15,3 0 0-15,0 1 0 0,2-1 0 0,0 1 0 16,0 0 0-16,3 0 0 0,3 0 0 0,4 0-27 15,5 0-61-15,6-1-36 0,3-2-51 0,6-1-85 16,-8 1-250-16,-7 1-1241 0</inkml:trace>
          <inkml:trace contextRef="#ctx0" brushRef="#br0" timeOffset="5383.0057">2816 8 2946 0,'0'0'180'0,"0"0"-46"0,0 0-32 16,0 0-11-16,0 0 4 0,0 0 5 15,0 0-6-15,0 0-10 0,0 0-18 0,0 0-19 16,0 0-13-16,0 0-8 0,0 0-3 16,0 0-1-16,41-46 0 0,-46 61 2 0,-5 4-19 15,-1 3-5-15,-4 1 0 0,0 3 0 16,-2 1 0-16,-3 1 0 0,2 0 0 0,-3-2 0 0,3-3 0 16,2-4 0-16,3-4 0 15,2-5 0-15,4-2 0 0,2-2 0 16,3-3 0-16,-1-2 0 0,2-1 0 0,1 0 0 15,0 0 0-15,1-4 0 0,5-2 0 0,2-5 0 16,1 0 0-16,6-4 0 0,3-2 0 0,1 0 0 16,1 0 0-16,-1 1 0 0,1 1 0 15,-2 1 0-15,-1 3 0 0,0 2 0 0,-1 3 0 16,-3-1 0-16,0 3 0 0,0 1 0 0,-3 2 0 16,0 1 0-16,0 0 0 0,-2 2 0 15,-1 2 0-15,0 1 0 0,-1 1 0 0,-2 1 0 16,2 2 0-16,-4 1 0 0,-1 1 0 0,-1 2 0 15,0 1 0-15,-2 1 0 0,-5 1 0 0,0 1 0 16,-1 0 0-16,-2-2 0 0,-2 0 0 0,2-1 0 16,-1-2 0-16,1-3 0 0,3-2 0 0,-1-3 0 15,2-1 0-15,3-3 0 0,1 0 0 0,0 0 0 16,2-1-3-16,2-5-125 0,4-3-74 16,7-3-137-16,-2 1-520 0,-2 3-920 0</inkml:trace>
          <inkml:trace contextRef="#ctx0" brushRef="#br0" timeOffset="5560.2253">3122 1 2614 0,'0'0'776'0,"0"0"-645"0,0 0-35 15,0 0-13-15,0 0-7 0,0 0 8 0,0 0-1 16,0 0-4-16,0 0-18 0,0 0-49 0,0 0-12 16,0 0 0-16,0 0 0 0,0 0 0 0,-36-27 0 15,36 29 0-15,0 1 0 0,0 3-10 16,3 1-55-16,1 1-38 0,4 0-69 0,-2-1-157 15,-1-2-1350-15</inkml:trace>
          <inkml:trace contextRef="#ctx0" brushRef="#br0" timeOffset="6212.5276">3366 137 1820 0,'0'0'321'0,"0"0"-87"0,0 0-45 0,0 0-14 0,0 0-5 15,0 0-9 1,0 0-14-16,0 0-20 0,0 0-18 0,0 0-17 16,0 0-17-16,0 0-12 0,0 0-18 0,0 0-7 0,4-53-12 15,-17 52-3-15,-2 1 1 0,0 0-3 16,-2 2 1-16,0 3-7 0,-2-1 0 0,2 2 0 16,-2 0-1-16,2 1 1 0,1 2-6 0,3 0-2 15,2 1-2-15,2 0 2 0,1 2-3 0,3 0 0 16,3 0 1-16,1 1-6 0,1 0 4 15,0 0-1-15,4-1-7 0,3 0 5 0,0-1-2 16,3-1 0-16,3-1 5 0,2-1 2 0,0-3 0 16,1 0 2-16,0-2 3 0,2-2 1 15,-2 1 3-15,-2-2-1 0,1 0-3 0,-2 0-2 16,-1 0 3-16,-1-2-5 0,-1-1-6 0,0 1 0 16,-1-2 0-16,-1-1 0 0,-1 1 0 0,0-3 0 15,-1 1 0-15,-1-1 0 0,1-1 0 0,0 0 0 16,0 2-14-16,0-3-34 0,3 3-26 15,1 0-29-15,1 1-34 0,2 1-47 0,0 2-63 16,-1 1-94-16,1 1-234 0,-5 0-188 0,-1 0-797 16</inkml:trace>
          <inkml:trace contextRef="#ctx0" brushRef="#br0" timeOffset="6634.754">3692 169 2111 0,'0'0'519'0,"0"0"-196"15,0 0-116-15,0 0-52 0,0 0-25 0,0 0-9 16,0 0-14-16,0 0-9 0,0 0-11 0,0 0-10 15,0 0-9-15,0 0-12 0,23-91-20 16,-29 87-36-16,-3 1 0 0,-3 1 0 0,-1 2 0 16,-2 0 0-16,-4 0 0 0,0 5 0 0,-1 0 0 15,2 2 0-15,-2 1 0 0,4 1 0 0,1 1 0 0,0 0 0 16,2 2 0-16,0 0 0 0,1 2 0 0,3 1 0 16,1-1 0-16,1 1 0 0,2-2 0 0,3-1 0 15,2-2 0-15,0-1 0 0,6-2 0 0,2-2 0 0,1-1 0 16,3-2 0-16,3-2 0 0,1 0 0 0,0 0 0 15,1-4 0-15,2 0 0 0,-1-4 0 0,0 1 0 16,0 0 0-16,-2-1 0 0,-1-1 0 16,-4 0 0-16,1 1 0 0,-4 1 0 0,-3 1 0 15,-1 2 0-15,-3 1 0 0,1 2 0 0,-2 0 0 16,0 1 0-16,0 0 0 0,0 0 0 16,0 0 0-16,-3 4 0 0,-1 0 0 0,-2 3 0 15,-2 4 0-15,-2 1 0 0,0 1 0 0,0 1 0 16,1 2 0-16,1 1 0 0,3 0 0 0,2-1 0 15,1 0 0 1,2-2 0-16,2-2 0 0,5-4 0 0,4-1 0 16,2-3 0-16,4-3 0 0,1-1 0 0,6-1 0 15,4-4 0-15,1-3-92 0,0 1-40 16,1-2-57-16,-2 1-110 0,-7 3-483 0,-7 2-977 0</inkml:trace>
        </inkml:traceGroup>
      </inkml:traceGroup>
      <inkml:traceGroup>
        <inkml:annotationXML>
          <emma:emma xmlns:emma="http://www.w3.org/2003/04/emma" version="1.0">
            <emma:interpretation id="{EEAACF4B-9D64-45FB-AD04-552FD024E150}" emma:medium="tactile" emma:mode="ink">
              <msink:context xmlns:msink="http://schemas.microsoft.com/ink/2010/main" type="line" rotatedBoundingBox="2118,3618 8022,3094 8103,4011 2200,4535"/>
            </emma:interpretation>
          </emma:emma>
        </inkml:annotationXML>
        <inkml:traceGroup>
          <inkml:annotationXML>
            <emma:emma xmlns:emma="http://www.w3.org/2003/04/emma" version="1.0">
              <emma:interpretation id="{A2A9F12D-EE1E-41B3-9939-576983AB841E}" emma:medium="tactile" emma:mode="ink">
                <msink:context xmlns:msink="http://schemas.microsoft.com/ink/2010/main" type="inkWord" rotatedBoundingBox="2134,3799 4478,3591 4543,4327 2200,4535"/>
              </emma:interpretation>
              <emma:one-of disjunction-type="recognition" id="oneOf2">
                <emma:interpretation id="interp10" emma:lang="" emma:confidence="0">
                  <emma:literal>Laostage</emma:literal>
                </emma:interpretation>
                <emma:interpretation id="interp11" emma:lang="" emma:confidence="0">
                  <emma:literal>Zaostaye</emma:literal>
                </emma:interpretation>
                <emma:interpretation id="interp12" emma:lang="" emma:confidence="0">
                  <emma:literal>Laostaye</emma:literal>
                </emma:interpretation>
                <emma:interpretation id="interp13" emma:lang="" emma:confidence="0">
                  <emma:literal>Laostoye</emma:literal>
                </emma:interpretation>
                <emma:interpretation id="interp14" emma:lang="" emma:confidence="0">
                  <emma:literal>Laosteye</emma:literal>
                </emma:interpretation>
              </emma:one-of>
            </emma:emma>
          </inkml:annotationXML>
          <inkml:trace contextRef="#ctx0" brushRef="#br0" timeOffset="7820.1604">27 723 2031 0,'0'0'326'16,"0"0"-50"-16,0 0-76 0,0 0-51 0,0 0-26 16,0 0-6-16,0 0-14 0,0 0-11 0,0 0-17 15,0 0-21-15,0 0-20 0,0 0-13 0,-24-5 0 16,31 10-2-16,2 1 3 0,4 2-2 16,2 0-3-16,3 0-6 0,2-1-1 0,3-3-1 15,2-1-9-15,-1-2 5 0,0-1 1 0,0-1-2 16,0-4 2-16,-1-1-1 0,-1-2-1 15,0 1 1-15,-1-2 3 0,-1 0-3 0,-3 0-2 16,-3 1 2-16,-4 1 1 0,-1 1 4 0,-3 2 5 16,-3 1 8-16,-2 2-3 0,-1-1 5 0,0 2-3 15,-4-1-10-15,-3 1 1 0,-1 0-3 16,-6 1-4-16,-1 5-1 0,-2 3 5 0,-4 2-5 16,-2 3 5-16,-1 3 4 0,0 0-5 0,-4 3-2 15,2 1 0-15,-3 1-8 0,-2 2-3 0,1 1 6 16,1-1-3-16,1 0 3 0,1-2 1 15,0-2-7-15,3-4 2 0,3-1 4 0,0-2 0 0,4-4 0 16,3-2 0-16,3-2-5 0,5-4 6 16,2 0 3-16,3-1-1 0,-1-2-1 0,2-2-6 15,0-4 1-15,3-1 1 0,1-4 4 0,3 0-1 16,3-1-5-16,0 0 0 0,1 2-3 0,2 2 8 16,-1 1-2-16,-2 2 2 0,1 1-2 15,0 1-5-15,-1 2 5 0,3 1 1 0,2 2-1 16,0 0-3-16,3 0 1 0,-1 2-1 0,2 3 5 15,0 1 2-15,0-1-9 0,0 1 0 16,-1 1 0-16,-2-1 7 0,1 1 3 0,-2-1 2 16,-1 0-9-16,0-1-2 0,-3 0 5 0,1-1 1 15,-3 0 0-15,-1-1-5 0,-1 0-1 0,-3-1-4 16,-1 0 9-16,-1-2 3 0,0 1-6 16,-2-1 0-16,0 0 0 0,0 0 4 0,0 0-2 15,0 0-1-15,-1 0-21 0,-2-1-14 0,-1-3-14 16,1 1-26-16,-1-3-20 0,0 1-27 0,-2-1-37 15,4-1-31-15,-3 0-47 0,2 1-109 0,-2 0-262 16,3 4-977-16</inkml:trace>
          <inkml:trace contextRef="#ctx0" brushRef="#br0" timeOffset="8025.8821">65 875 1421 0,'0'0'460'16,"0"0"-48"-16,0 0-96 0,0 0-81 15,0 0-51-15,0 0-41 0,0 0-30 0,0 0-22 16,0 0-24-16,0 0 1 0,0 0-10 0,0 0 5 15,0 0-4-15,0 0-17 0,50-32-9 0,-25 32-6 16,-1 0-1-16,0 1-8 0,0 1-5 16,-3 1-11-16,0 0-4 0,-4-1 5 0,-2 1 0 15,-1-1-2-15,-3-1-5 0,-1 1 2 0,-1-1-1 16,-2 0 7-16,-3-1 1 0,2 0-22 16,0 1-13-16,-2-1-32 0,1 0-39 0,3 0-46 0,0 1-78 15,0 0-96-15,5-1-221 0,-4 0-226 0,-2 0-805 0</inkml:trace>
          <inkml:trace contextRef="#ctx0" brushRef="#br0" timeOffset="8432.2913">592 802 2440 0,'0'0'357'0,"0"0"-130"0,0 0-75 16,0 0-29-16,0 0-11 0,0 0 0 0,0 0-13 16,0 0-10-16,0 0-14 0,0 0-7 15,0 0-15-15,0 0-13 0,0 0-10 0,-47-72-15 16,33 76 7-16,-1 2-3 0,-2 2 2 0,1 2-3 15,-2 1-9-15,1 1 3 0,2 2-10 0,4 0-2 16,-2 2 0-16,5-1 0 0,1 1 0 0,4 0 0 0,-1-2 0 31,3-2 0-31,1-1 0 0,0-2 0 0,6-3 0 0,-1-2 0 16,4-1 0-16,1-3 0 0,3 0 0 0,1-2 0 16,3-4 0-16,0 0 0 0,-2-3 0 0,2 0 0 15,-3-1 0-15,1 0 0 0,-2 0 0 0,-1 0 0 16,-1 0 0-16,-3 0 0 0,-2 4-3 15,-2 0 6-15,0 1-3 0,-3 3 0 0,0 2 0 16,-1 0 0-16,0 0 0 0,0 0 0 0,0 2 0 16,-2 2 0-16,-2 3 0 0,0 2 0 0,0 2 0 15,-2 1 0-15,2 0 0 0,0 2 0 16,2-1 0-16,2 1 0 0,-1-3 0 0,1 2 0 16,0-4 0-16,2-1 0 0,3-2 0 0,0-3 0 15,1-1 0-15,1-2 0 0,3 0-5 0,1-4-23 16,2 0-13-16,1-3-25 0,3 0-21 0,0-1-53 15,0 2-125-15,-3 0-552 0,-6 4-977 0</inkml:trace>
          <inkml:trace contextRef="#ctx0" brushRef="#br0" timeOffset="9058.8815">913 844 1732 0,'0'0'361'0,"0"0"-96"0,0 0-53 16,0 0-33-16,0 0-17 0,0 0-2 0,0 0-18 16,0 0-20-16,0 0-21 0,0-89-22 15,-6 85-16-15,-2 2-13 0,-2 1-4 0,0 1-7 16,-3 0-6-16,-1 3-8 0,-2 4-1 0,1-1-1 0,-1 4 0 15,1 1 5-15,0 1-11 0,3 2 0 0,0 1-1 16,3 1-1-16,0 1-2 0,2 1-5 16,2 0-6-16,3 1-2 0,2-2 7 0,0 0-5 15,5-3-2-15,4-1-1 0,1-3 2 0,4-3-1 16,1-2 5-16,1-3-1 0,2-2-8 0,3-2 3 16,1-4 2-16,-2 0 0 0,0-1-4 0,2-2 5 15,-4 0-5-15,1-2 1 0,-3-1 14 0,1 0-5 16,-3-1-1-16,-1-1 3 0,-4 0-1 15,-2 2 0-15,-4-1 12 0,0 0 0 0,-3 2-7 16,-4 0 3-16,-3 1-6 0,-2 0-10 0,-1 2 0 16,-3 2 0-16,-2 1 0 0,0 0 0 0,-1 3 0 15,1-1 0-15,-1 2 0 0,1 1 0 16,1 0 0-16,2 0 0 0,2 0 0 0,2 3 0 16,2-1 0-16,3 2 0 0,1 0 0 0,2 1 0 15,0 2-25-15,5 2-49 0,7-1-38 16,2 1-33-16,4-3-51 0,6-2-70 0,3-2-142 15,-6 0-382-15,-8-2-865 0</inkml:trace>
          <inkml:trace contextRef="#ctx0" brushRef="#br0" timeOffset="9463.7498">1295 793 2782 0,'0'0'270'0,"0"0"-79"0,0 0-55 0,0 0-20 15,0 0-16-15,0 0-7 0,0 0-3 0,0 0-14 16,0 0-13-16,0 0-8 0,0 0-6 0,-93-52-14 15,78 52-4-15,0 4-23 0,4 2-8 16,-3 1 0-16,4 1 0 0,1 1 0 0,3 1 0 16,0 0 0-16,2 2 0 15,2 0 0-15,2 1 0 0,0-1 0 0,0 2 0 16,4-1 0-16,-1 0 0 0,3-2 0 0,-3 1 0 16,3-1 0-16,0-1 0 0,-2-1 0 0,1 0-5 15,1-2 3-15,-4 2 5 0,0-3 1 0,1 1-4 16,-3-1-2-16,0 0 2 0,0 1 2 15,-6-1-2-15,-1-1 0 0,0 0 0 0,-2-2 0 16,-3 0 0-16,0-2 0 0,-2 1 0 0,0-2 0 16,-1-2 0-16,-1-3 0 0,1 0 0 0,-2 0 0 15,2 0 0-15,-1-3 0 0,2 2 0 16,0 1 0-16,0-1 0 0,5 2 0 0,0 0 0 16,0 1 0-16,3 0 0 0,0 0 0 0,4 1 0 15,-1 2 0-15,2-1 0 0,1 0 0 0,0 0 0 16,0 0 0-16,4 1 0 0,1 0 0 0,7 0 0 15,2-2 0-15,6 0-25 0,5-1-82 0,1-1-44 16,5-1-69-16,0-1-121 0,-5 0-526 0,-11 3-872 16</inkml:trace>
          <inkml:trace contextRef="#ctx0" brushRef="#br0" timeOffset="9750.5292">1451 595 2651 0,'0'0'180'15,"0"0"-62"-15,0 0-32 0,0 0 3 0,0 0 18 16,0 0 13-16,0 0 4 0,0 0-14 0,0 0-22 16,0 0-24-16,0 0-17 0,0 0-9 0,0 0-6 15,0 0 9-15,60-60-3 0,-66 75 4 16,-3 4-7-16,-2 2-7 0,-2 5-7 0,-5 3-4 16,0 2 2-16,-3 3-19 0,-1 1 0 0,-1 4 0 15,0-1 0-15,0 0 0 0,4-3 0 0,-1-2 0 0,3-6 0 16,3-4 0-16,4-5 0 0,2-4 0 0,3-4 0 15,0-2 0-15,3-2 0 0,1-3 0 0,1-2 0 16,0-1 0-16,3 0-16 0,2 0-26 16,2-4-20-16,2-3-15 0,5-1-35 0,-1-4-53 15,0 1-78-15,0-2-131 0,-4 3-331 0,-3 5-972 0</inkml:trace>
          <inkml:trace contextRef="#ctx0" brushRef="#br0" timeOffset="10003.1055">1236 806 2313 0,'0'0'378'15,"0"0"-110"-15,0 0-87 0,0 0-55 16,0 0-24-16,0 0-29 0,0 0-11 0,0 0-10 16,0 0-9-16,0 0 2 0,0 0-8 0,0 0 3 15,0 0 0-15,0 0 3 0,64-54-5 0,-42 57-8 16,-1 0-1-16,-1-1-9 0,1 1 7 0,-1-1-1 16,-2 0-4-16,1 0-3 0,-2 0-2 15,-1-2-1-15,0 0 1 0,-1 0 4 16,-1 0-11-16,-3-2-10 0,2-1 0 0,0 0 0 15,-3-2 0-15,-1 0 0 0,0 1 0 0,-1 0 0 0,-2 0 0 16,1-1 0-16,-2 2 0 0,-1-1 0 0,1 2 0 16,0-1-27-16,-2 1-16 0,3 2-20 0,-3 0-37 15,2 0-50-15,-2 1-92 0,2 2-242 0,-4-1-1290 16</inkml:trace>
          <inkml:trace contextRef="#ctx0" brushRef="#br0" timeOffset="10793.8788">1708 876 1249 0,'0'0'380'0,"0"0"-46"15,0 0-52-15,0 0-42 0,0 0-29 0,0 0-26 16,0 0-25-16,0 0-21 0,0 0-20 16,0 0-15-16,0 0-13 0,0 0-6 0,0 0-13 15,79-73-11-15,-86 70-4 0,-1 0-13 0,-2 1-10 0,-4 1-4 16,-2 1-4-16,-4 0-1 0,-1 3 4 0,0 4-2 16,-6 2-11-16,2 2-3 0,-3 1-3 15,3 1-1-15,2 1 3 0,2 0-1 0,5 2-9 16,2-4 0-16,5 1-1 0,2-2-2 0,5 1 4 15,2-3-4-15,1-1 2 0,6-1-1 0,3-2-3 16,5-3 5-16,5-2-6 0,4 0 0 0,0-6 0 16,5-1-3-16,-3-1 1 0,0-1 2 15,-3 1-3-15,-4-1-2 0,0 1 7 0,-6 0 1 16,0 1-2-16,-5 2 1 0,-1 1-1 0,-2 0-5 16,-3 1 10-16,-2 3 2 0,0 0-6 0,0 0 4 15,-2 0-1-15,-2 1-2 0,1 3 4 0,-2 0 0 16,3 3-6-16,-2-1-2 0,3-1 2 15,1 0-1-15,0-1 2 0,4 1 2 0,3-4-4 16,3 1 0-16,0-2 7 0,4 0 0 0,0-1-3 16,1-2 2-16,0-2-6 0,-2 2 0 15,-2-1 8-15,-3 1-6 0,1 0 0 0,-1 0-1 16,-2 2 1-16,0-1 2 0,-3 2 5 0,2 0-3 16,-4 0-4-16,-1 2 0 0,0 2 4 0,-1 3 4 15,-6 2 3-15,-2 3 0 0,-3 4-5 16,0 0 3-16,-3 4 1 0,-5 2 3 0,2 1-4 15,-2 1-5-15,-3 0 1 0,2 1-2 0,1 2 5 16,-2-3-3-16,1 1-5 0,-2-1-1 0,5-3 1 16,-1-4 6-16,3-5 1 0,6-4 1 15,-1-3 1-15,3-3-4 0,4-2 6 0,-1 0-1 16,2-2-8-16,0-4 0 0,3-3 0 0,0-3-9 16,6-3-3-16,5-4-12 0,3-2-27 0,6-3-38 15,2-3-45-15,4-2-66 0,3 0-76 16,3-2-122-16,-6 9-280 0,-9 7-961 0</inkml:trace>
          <inkml:trace contextRef="#ctx0" brushRef="#br0" timeOffset="11357.9917">1886 914 2994 0,'0'0'168'16,"0"0"-56"-16,0 0-32 0,0 0-3 0,0 0 0 15,0 0-4-15,0 0-19 0,0 0-20 16,0 0-14-16,0 0-3 16,0 0-6-16,101 8-7 0,-77-12-3 0,-2 0-2 15,2-1 1-15,-3-2 4 0,1 2-2 0,0-1-2 16,-4-1 0-16,2-1 3 0,-6 1 3 0,-3 0-3 16,0 0 3-16,-4 1 2 0,-3 1 5 0,-3-2 16 0,-1 1 2 15,0 0-1-15,-3-1 2 0,-3 0-6 0,-2 1 3 16,1 2 3-16,-3-1-6 0,-4 4 1 0,0 0-12 15,-2 1 2-15,0 0-4 0,0 5 0 0,-1 2-4 16,0 1-9-16,2 1 0 0,2 3 0 16,1 0 0-16,2 2 0 0,1 1 0 0,3 2 0 15,2 1 0-15,2-1 0 0,2 2 0 0,0-1 0 16,5 0 0-16,2 1 0 0,1-4 0 0,2 0 0 16,-1-2 0-16,4-3 0 0,-2-1-23 15,3-4-7-15,-1-1-5 0,-1-2-7 0,1 0-13 16,-2-1-24-16,-1 0-32 0,-1-1-78 0,-4 0-166 15,-2 2-1040-15</inkml:trace>
          <inkml:trace contextRef="#ctx0" brushRef="#br0" timeOffset="10934.4672">1980 769 2153 0,'0'0'715'0,"0"0"-331"15,0 0-155-15,0 0-80 0,0 0-42 16,0 0-23-16,0 0-13 0,0 0-8 0,0 0-10 16,0 0-12-16,0 0-11 0,0 0-14 0,0 0-16 15,0 0 0-15,-55-65 0 0,55 71-10 16,0 2-35-16,0 2-29 0,1 2-44 0,5 0-78 15,0 1-168-15,-2-3-1001 0,1-3-400 0</inkml:trace>
        </inkml:traceGroup>
        <inkml:traceGroup>
          <inkml:annotationXML>
            <emma:emma xmlns:emma="http://www.w3.org/2003/04/emma" version="1.0">
              <emma:interpretation id="{79B142B5-800B-4237-B8BF-AF220C8947ED}" emma:medium="tactile" emma:mode="ink">
                <msink:context xmlns:msink="http://schemas.microsoft.com/ink/2010/main" type="inkWord" rotatedBoundingBox="4723,3844 5418,3782 5446,4089 4750,4151"/>
              </emma:interpretation>
              <emma:one-of disjunction-type="recognition" id="oneOf3">
                <emma:interpretation id="interp15" emma:lang="" emma:confidence="0">
                  <emma:literal>na</emma:literal>
                </emma:interpretation>
                <emma:interpretation id="interp16" emma:lang="" emma:confidence="0">
                  <emma:literal>ma</emma:literal>
                </emma:interpretation>
                <emma:interpretation id="interp17" emma:lang="" emma:confidence="0">
                  <emma:literal>nae</emma:literal>
                </emma:interpretation>
                <emma:interpretation id="interp18" emma:lang="" emma:confidence="0">
                  <emma:literal>ra</emma:literal>
                </emma:interpretation>
                <emma:interpretation id="interp19" emma:lang="" emma:confidence="0">
                  <emma:literal>nee</emma:literal>
                </emma:interpretation>
              </emma:one-of>
            </emma:emma>
          </inkml:annotationXML>
          <inkml:trace contextRef="#ctx0" brushRef="#br0" timeOffset="12768.3305">2553 779 2556 0,'0'0'227'16,"0"0"-11"-16,0 0-57 0,0 0-51 0,0 0-23 15,0 0-4-15,0 0-6 0,0 0 3 0,0 0-6 16,0 0-11-16,0 0-15 0,0 0-8 0,43-66-9 0,-47 77-4 0,-2 4-1 16,-2 1-9-16,-4 1-2 0,0 2 0 15,-2 1 2-15,-2 1-4 0,1-1 1 0,-1-2-6 16,2-2-4-16,2-5 5 0,2-1 0 0,3-2-2 16,1-4-2-16,4-1 2 0,0-2-1 15,2 0 6-15,0-1 1 0,0 0-5 0,0-3 2 16,2-4-1-16,3-3 3 0,2-3-4 0,4-1-1 15,3-3-9-15,2 0 0 0,1-1 6 0,2 2 0 16,0-1 0-16,2 3-2 0,-4 1-2 0,3 2 0 16,-3 2 7-16,-1 2-3 0,0 2-2 0,0 0-2 15,-1 4-1-15,0 0 6 0,-2 1-3 16,-3 1 4-16,0 3-6 0,-1 2-1 0,-1 1 4 16,-3 0 1-16,0 2 2 0,0 0-7 0,-2 1 6 15,-3 1-5-15,0 1 12 0,0 2 7 0,-3-1-13 16,-3 1-4-16,-2 0 0 0,-1 0 0 15,-3-1 0-15,2 0 0 0,-4 0 0 0,0-4 0 16,1 1 0-16,1-2 0 0,-1-1 0 0,5-2 0 16,1-2 0-16,3-2 0 0,0-1 0 15,3 0 0-15,1 0 0 0,0 0 0 0,2 0-66 16,6-2-53-16,6-2-27 0,2-1-47 0,6-1-68 16,2-1-133-16,-4 1-351 0,-7 2-913 0</inkml:trace>
          <inkml:trace contextRef="#ctx0" brushRef="#br0" timeOffset="13336.4062">3050 797 2872 0,'0'0'219'0,"0"0"-74"0,0 0-42 0,0 0-12 15,0 0 2-15,0 0 12 0,0 0-6 0,0 0-9 16,0 0-14-16,0 0-13 0,0 0-6 16,0 0-10-16,0 0-12 0,10-73-35 0,-18 70 0 15,-2 1 0-15,-3 1 0 0,-1 1 0 0,-2 0 0 16,-1 2 0-16,-3 3 0 15,1 2 0-15,-2 0 0 0,1 1 0 16,2 1 0-16,1 0 0 0,2 1 0 0,2 0 0 0,0 0 0 0,3 3 0 16,3-2 0-16,2 2 0 0,2-1 0 0,1-1 0 15,2 0 0-15,1-3 0 0,6 0 0 16,2-3 0-16,4-1 0 0,1-2 0 0,3-2 0 16,3 0 0-16,0-4 0 0,2-1 0 0,0-2 0 15,0 0 0-15,-4-2 0 0,3 1 0 16,-3-3 0-16,2 1 0 0,-4 0 0 0,-2-1 0 15,-2 1 0-15,0 0 0 0,-4 2 0 0,-2 1 0 16,-3 2 0-16,1 0 0 0,-3 3 0 0,-1-1 0 16,0 2 0-16,-1 1 0 0,-4 0 0 15,-2 0 0-15,-1 4 0 0,-2 3 0 0,-3 2 0 16,-1 5 0-16,1 1 0 16,1 1 0-16,-2 1 0 0,4 1 0 0,0-1 0 15,4 0 0-15,0 0 0 0,0-2 0 16,4-1 0-16,1-3 0 0,1 0 0 0,0-4 0 15,3 0 0-15,4-3 0 0,2 0 0 0,3-4 0 16,1 0 0-16,2-1 0 0,3-5 0 16,0-1-23-16,3 0-93 0,0 0-70 0,-7 3-131 15,-3 1-1165-15</inkml:trace>
        </inkml:traceGroup>
        <inkml:traceGroup>
          <inkml:annotationXML>
            <emma:emma xmlns:emma="http://www.w3.org/2003/04/emma" version="1.0">
              <emma:interpretation id="{F49EAED7-80B8-48E5-90E2-FA7E27458092}" emma:medium="tactile" emma:mode="ink">
                <msink:context xmlns:msink="http://schemas.microsoft.com/ink/2010/main" type="inkWord" rotatedBoundingBox="5805,3291 8022,3094 8101,3983 5884,4179"/>
              </emma:interpretation>
              <emma:one-of disjunction-type="recognition" id="oneOf4">
                <emma:interpretation id="interp20" emma:lang="" emma:confidence="0">
                  <emma:literal>sits</emma:literal>
                </emma:interpretation>
                <emma:interpretation id="interp21" emma:lang="" emma:confidence="0">
                  <emma:literal>sit's</emma:literal>
                </emma:interpretation>
                <emma:interpretation id="interp22" emma:lang="" emma:confidence="0">
                  <emma:literal>sit☹</emma:literal>
                </emma:interpretation>
                <emma:interpretation id="interp23" emma:lang="" emma:confidence="0">
                  <emma:literal>sith's</emma:literal>
                </emma:interpretation>
                <emma:interpretation id="interp24" emma:lang="" emma:confidence="0">
                  <emma:literal>sith☹</emma:literal>
                </emma:interpretation>
              </emma:one-of>
            </emma:emma>
          </inkml:annotationXML>
          <inkml:trace contextRef="#ctx0" brushRef="#br0" timeOffset="13885.3074">3998 729 1255 0,'0'0'1075'0,"0"0"-775"0,0 0-46 16,0 0-49-16,0 0-31 0,0 0-27 0,0 0-23 16,0 0-20-16,0 0-16 0,0 0-17 0,0 0-13 15,0 0-9-15,0 0-6 0,0 0-6 0,-71-83-4 0,52 83-11 16,2 1-2-16,0 3-2 0,1 1-3 16,2 0-12-16,0 1-3 0,5 1 0 0,0 0 0 15,2 1 0-15,3 0 0 0,1 1 0 0,1 0 0 16,2 0 0-16,0 1 0 0,3-1 0 0,3-1 0 15,-2 1 0-15,3-2 0 0,-1 2 0 16,2 0 0-16,-1 0 0 0,-1 0 0 0,1 2 0 0,-3-1 0 16,0 1 0-16,-2-2 0 0,1 1 0 15,-2-1 0-15,-1 0 0 0,0-2 0 0,-4 0 0 16,1-2 0-16,-2-1 0 0,-2 0 0 0,-2-1 0 16,-1-1 0-16,-3-2 0 0,-1 0 0 15,-2 0 0-15,-3-3 0 0,1-1 0 0,-2 2 0 16,1-2 0-16,0 1 0 0,0 1 0 0,1-2 0 15,1 1 0-15,2 1 0 0,3-1 0 0,0 1 0 16,3 0 0-16,1 1 0 0,1-1 0 16,5 1 0-16,-1 0 0 0,3-1 0 0,0 1 0 15,3-1 0-15,6 1 0 0,5-1 0 0,6 0-40 16,5 0-109-16,5-2-60 0,1 1-134 16,-6 1-532-16,-7 2-884 0</inkml:trace>
          <inkml:trace contextRef="#ctx0" brushRef="#br0" timeOffset="14101.7366">4101 675 3215 0,'0'0'136'15,"0"0"-19"-15,0 0-32 0,0 0-16 0,0 0 2 16,0 0 7-16,0 0-10 0,0 0-2 0,0 0-3 16,0 0-9-16,0 0-10 0,0 0-15 0,0 0-29 0,0 0 0 15,-15 52 0-15,3-31 0 0,-2 0 0 16,-3 1 0-16,1 1 0 15,0-2 0-15,0-2 0 0,2-1 0 0,2-6 0 16,4-3 0-16,4-5 0 0,1-2 0 0,3-2-46 16,3-4-59-16,5-3-62 0,4-5-84 0,6-4-169 15,-4 2-422-15,-4 5-872 0</inkml:trace>
          <inkml:trace contextRef="#ctx0" brushRef="#br0" timeOffset="14516.2237">4421 451 2008 0,'0'0'962'0,"0"0"-773"0,0 0-30 16,0 0-32-16,0 0-17 0,0 0-9 0,0 0-8 16,0 0-10-16,0 0-4 0,0 0-15 15,0 0-11-15,0 0-17 0,0 0-8 16,-9 58-25-16,-4-33-3 0,-2 2 0 0,-1 4 0 15,-3 2 0-15,-1 2 0 0,0 2 0 0,-1 1 0 0,0 0 0 16,0 0 0-16,2-5 0 0,0-2 0 0,3-6 0 0,3-6 0 16,2-4 0-16,5-5 0 0,1-5 0 0,3-4 0 15,2-1 0-15,0 0-22 0,4-4-69 0,4-5-41 16,4-2-44-16,1-3-67 0,1-1-145 16,-1 2-407-16,-6 5-899 0</inkml:trace>
          <inkml:trace contextRef="#ctx0" brushRef="#br0" timeOffset="14702.0627">4164 662 2706 0,'0'0'296'0,"0"0"-63"16,0 0-77-16,0 0-32 0,0 0-22 0,0 0-13 15,0 0-11-15,0 0-15 0,0 0-6 0,0 0-13 16,0 0-8-16,0 0-6 0,0 0-4 0,0 0-7 16,110-42-11-16,-81 42-2 0,2 1-9 15,-4 1 5-15,0-1 3 0,-3 0-1 0,-3 1-5 16,0-2-7-16,-2 1-11 0,0 2-22 0,-1 0-24 15,-2-1-50-15,-1 2-65 16,-1 0-103-16,-6-2-267 0,-4 0-1193 0</inkml:trace>
          <inkml:trace contextRef="#ctx0" brushRef="#br0" timeOffset="14259.6696">4187 506 2474 0,'0'0'555'0,"0"0"-309"0,0 0-81 15,0 0-47-15,0 0-26 0,0 0-5 16,0 0-4-16,0 0-12 0,0 0-9 0,0 0-18 16,0 0-16-16,0 0-13 0,0 0-13 0,0 0-10 15,-22-52-12-15,22 63-11 0,2 1-16 0,3 2-30 16,0 0-42-16,2-1-65 0,2-1-116 0,-2-5-383 16,-2-1-1044-16</inkml:trace>
          <inkml:trace contextRef="#ctx0" brushRef="#br0" timeOffset="15096.4808">4598 635 2925 0,'0'0'201'0,"0"0"-60"0,0 0-31 16,0 0-8-16,0 0 4 0,0 0-4 0,0 0-13 15,0 0-13-15,0 0-4 0,0 0-12 0,0 0-10 16,0 0-10-16,-96 80-19 0,78-63-21 16,-2 1 0-16,1 1 0 0,-2 2 0 0,-1 1 0 15,0-1 0 1,0 0 0-16,3-3 0 0,4-4 0 0,3-5 0 16,5-4 0-16,5-3 0 0,2-2 0 0,0 0 0 0,0 0 0 15,2-5 0-15,5-4 0 0,4-2 0 0,3-3 0 16,2-2 0-16,1 1 0 0,1-1 0 0,-2 2 0 15,-1 2 0-15,-1 2 0 0,-2 2 0 16,-1 2 0-16,-2 3 0 0,1 0 0 0,-1 3 0 16,-1 0 0-16,2 0 0 0,-3 4 0 0,1 0 0 15,0 3 0-15,0-1 0 0,-2 2 0 0,2-1 0 16,-3 1 0-16,0 0 0 0,0 0 0 0,-1-1 0 16,0-1 0-16,-2-2 0 0,1 2 0 15,-1-2 0-15,0 0 0 0,0-2 0 0,-1 0 0 16,0 1 0-16,0-2 0 0,0 0 0 0,0 0 0 15,1-1 0-15,1 1 0 0,1-1-49 0,2 0-60 0,1 0-52 16,0-3-76-16,3-2-125 0,-4 2-423 0,-1 0-932 16</inkml:trace>
          <inkml:trace contextRef="#ctx0" brushRef="#br0" timeOffset="15268.4946">4768 701 2324 0,'0'0'756'15,"0"0"-531"-15,0 0-75 0,0 0-44 0,0 0-21 16,0 0-3-16,0 0-4 0,0 0-16 15,0 0-7-15,0 0-5 0,0 0-7 0,0 0-3 16,0 0-1-16,-90 57-39 0,74-40 0 0,0 0 0 16,-1 2 0-16,0-1 0 0,-1 0 0 0,0 1 0 15,2-1 0-15,0 0 0 0,2-2 0 16,2 0 0-16,2-2-70 0,0-1-67 16,3-4-139-16,3 0-772 0,1-4-778 0</inkml:trace>
          <inkml:trace contextRef="#ctx0" brushRef="#br0" timeOffset="-4246.0931">4629 126 1566 0,'0'0'537'0,"0"0"-218"0,0 0-78 15,0 0-65-15,0 0-28 0,0 0-14 16,0 0-15-16,0 0-15 16,0 0-15-16,0 0-16 0,0 0-15 0,0 0-12 15,0 0-11-15,0 0-13 0,18-52-15 0,-18 54-2 0,0 2-5 0,-1 3 10 16,-2 2-1-16,-3 2 1 0,0 2-1 16,-2 3-5-16,-3-1 9 0,0 3-5 0,-4 0 0 15,0 0-6-15,1 0 0 0,-2-2 6 0,3-1 1 16,1 0 9-16,1-2-8 0,1-2-3 0,2-2-2 15,2-1 1-15,3-2 2 0,0-3-5 0,1 1 1 16,1-1-11-16,1-1 9 0,0-2 3 0,0 2-1 16,1-1 5-16,4 2-9 0,3-2 3 15,2 1 0-15,6 0 4 0,4-2-6 0,3 0-2 16,2 0-1-16,3-1-6 0,-1-1 9 0,0 1-1 16,-1 0-2-16,1 0 0 0,-4 0 1 0,-1 1 4 15,1 0-1-15,-5 0 2 0,0 0-5 16,-3 1 2-16,-3 1 1 0,-1 0 1 0,-4 1 0 15,-1 0-4-15,-1 0-1 0,-3 0 0 0,-1 1 6 16,-1-1-2-16,0 1-1 0,0 0-5 16,-2 1 1-16,-2 1 4 0,-1 0 0 0,-3 1-9 15,-2 2-27-15,0-1-46 0,0 1-74 0,0 3-158 16,2-5-549-16,3-1-888 0</inkml:trace>
          <inkml:trace contextRef="#ctx0" brushRef="#br0" timeOffset="-4950.2981">5721 406 655 0,'0'0'499'0,"0"0"-186"16,0 0-37-16,0 0-41 0,0 0-27 15,0 0-17-15,0 0-24 0,0 0-24 16,0 0-23-16,0 0-24 0,0 0-10 0,27-90-13 16,-27 81-13-16,0 0-11 0,0 1-7 0,0-2-4 0,-2 1-5 15,-1-1-2-15,-2 0-6 0,0 1-5 0,-1-1 10 16,-2 1-5-16,-2 0 2 0,-1-1-1 0,0 1-7 16,-2 1-5-16,-1-1-2 0,-2 0-1 15,-2 3-8-15,0-1 5 0,-2 0-3 0,-1 2-6 16,-1 1 2-16,-4 0-2 0,-1 2-1 0,-2 0 0 15,-2 0 7-15,1 1-5 0,-1 0 3 0,0 1 0 16,0-1-6-16,1 1 4 0,-1 0-1 16,0 0 0-16,-1 0-6 0,0 0 3 0,0 0 2 15,-1 1 1-15,0 2 9 0,0 0 0 0,0 0-1 16,2 1 1-16,-1 2 3 0,1-1-1 0,1 1 1 16,3 3 1-16,2-2-7 0,3 1 5 0,-1 0 4 15,5 1 0-15,1 1 0 0,3-1-5 16,2-1-6-16,2-1 0 0,2 0 4 0,3-1 0 15,-1-2-2-15,5 0-3 0,-2-1 0 0,2-1-2 16,1-1 7-16,0 0-1 0,0 0-5 0,0 0 3 16,0-1-2-16,0 0 2 0,0 0 2 15,0 0 1-15,0 0-6 0,0 0-2 0,0 0 0 16,0 0 0-16,0 0 0 0,0 0-1 0,0 0-6 16,0 0-9-16,-2 0-8 0,1 2-18 0,0 0-36 15,-3 2-64-15,0 1-129 0,1-1-456 16,0-1-995-16</inkml:trace>
        </inkml:traceGroup>
      </inkml:traceGroup>
      <inkml:traceGroup>
        <inkml:annotationXML>
          <emma:emma xmlns:emma="http://www.w3.org/2003/04/emma" version="1.0">
            <emma:interpretation id="{1484BA9F-5067-4DB0-8FA8-409B2D0756E0}" emma:medium="tactile" emma:mode="ink">
              <msink:context xmlns:msink="http://schemas.microsoft.com/ink/2010/main" type="line" rotatedBoundingBox="2177,4386 7386,4190 7407,4749 2198,4945"/>
            </emma:interpretation>
          </emma:emma>
        </inkml:annotationXML>
        <inkml:traceGroup>
          <inkml:annotationXML>
            <emma:emma xmlns:emma="http://www.w3.org/2003/04/emma" version="1.0">
              <emma:interpretation id="{6680C8A4-AD9D-48A3-A80A-85C2C90E84EA}" emma:medium="tactile" emma:mode="ink">
                <msink:context xmlns:msink="http://schemas.microsoft.com/ink/2010/main" type="inkWord" rotatedBoundingBox="2179,4438 4844,4338 4863,4845 2198,4945"/>
              </emma:interpretation>
              <emma:one-of disjunction-type="recognition" id="oneOf5">
                <emma:interpretation id="interp25" emma:lang="" emma:confidence="0">
                  <emma:literal>971 mm</emma:literal>
                </emma:interpretation>
                <emma:interpretation id="interp26" emma:lang="" emma:confidence="0">
                  <emma:literal>0.71 mm</emma:literal>
                </emma:interpretation>
                <emma:interpretation id="interp27" emma:lang="" emma:confidence="0">
                  <emma:literal>0171 mm</emma:literal>
                </emma:interpretation>
                <emma:interpretation id="interp28" emma:lang="" emma:confidence="0">
                  <emma:literal>0.77 mm</emma:literal>
                </emma:interpretation>
                <emma:interpretation id="interp29" emma:lang="" emma:confidence="0">
                  <emma:literal>0177 mm</emma:literal>
                </emma:interpretation>
              </emma:one-of>
            </emma:emma>
          </inkml:annotationXML>
          <inkml:trace contextRef="#ctx0" brushRef="#br0" timeOffset="18709.2406">95 1368 1269 0,'0'0'373'16,"0"0"-16"-16,0 0-71 0,0 0-69 0,0 0-44 16,0 0-15-16,0 0-15 0,0 0-17 15,0 0-14-15,0 0-15 0,0 0-10 0,0 0-8 16,0-44-12-16,-3 44-15 0,-1 0-11 0,1 0-6 16,-3 0-2-16,-2 2-3 0,-3 3 0 0,0 0-8 15,-3 3 1-15,-1 1 5 0,1 0-7 16,-2 3 4-16,1 1-4 0,-1-1-7 0,1 0 10 15,1 1-6-15,2-1 1 0,1 1-8 0,3 0-11 16,1-1 5-16,3 0-2 0,2 0 6 16,2 1-2-16,0 0-10 0,6 0 0 0,3 0 1 15,2 0 3-15,5-2 1 0,0-2 4 0,2-2-7 16,2-4 6-16,3-3 2 0,0 0-1 0,3-4 0 16,-2-2-10-16,1-1 7 0,-2-2-3 0,0 1 6 15,-3-2 5-15,-1-1-16 0,-2 0 9 16,-1-1-1-16,-3-1 6 0,1-1 4 0,-4 1-3 15,0 0-4-15,-5-1-6 0,0 0 0 0,-5 2 0 16,0-1 0-16,0-1 0 0,-7 3 0 0,0-2 0 16,-2 3 0-16,-3-1 0 0,1 1 0 0,-3 3 0 15,0 1 0-15,-2 0 0 0,1 3 0 16,-1 0 0-16,-1 2 0 0,0 1 0 0,0 0 0 16,1 2 0-16,1 2 0 0,1 2 0 0,2 0 0 15,0 1 0-15,2 1 0 0,1 1 0 16,2 0 0-16,1 2 0 0,4 1 0 0,2-1 0 15,1 2-68-15,7-1-43 0,3 0-33 0,5-1-53 16,2 0-78-16,4-2-164 0,-6-3-365 0,-4-3-862 0</inkml:trace>
          <inkml:trace contextRef="#ctx0" brushRef="#br0" timeOffset="18899.6805">340 1512 2653 0,'0'0'239'0,"0"0"-81"0,0 0-45 16,0 0 2-16,0 0 1 0,0 0-10 0,0 0-14 15,0 0-7-15,0 0-9 0,-16 101-14 16,5-79-10-16,0-1-13 0,-4 1-3 0,1-2-5 16,-1 1-1-16,1-2-12 0,1-1-3 0,-1-3 0 0,2-1-3 0,2-3 2 15,2-2-10-15,0-3-4 0,3-2-7 16,2-1 5-16,1-2-10 16,2-1-27-16,0 0-33 0,6-3-44 0,5-3-58 15,2-1-120-15,0 0-559 0,-3 1-915 0</inkml:trace>
          <inkml:trace contextRef="#ctx0" brushRef="#br0" timeOffset="19617.2534">499 1406 2038 0,'0'0'334'0,"0"0"-36"0,0 0-84 16,0 0-51-16,0 0-24 0,0 0-15 0,0 0-14 15,0 0-20-15,0 0-18 16,0 0-11-16,0 0-14 0,0 0-13 0,0 0-4 16,0 0-5-16,-30-70-4 0,46 61 8 0,0 2-4 15,3 0-8-15,-1 2 0 0,1 0 0 0,0 2-1 16,-2 0 1-16,2 2 0 0,-1 1-15 0,-4 0 5 15,2 3 2-15,-3 1 0 0,-2 3 4 16,0 0-5-16,-1 3 2 0,-3-1-5 0,-2 3 9 16,-1 2 0-16,-2 1-9 0,-2 2 5 0,0 2-3 15,-4 2 1-15,-4 0 6 0,-4 2-9 0,-1 1-5 16,-2-1 0-16,0 1 0 0,-1-1 0 0,-1 0 0 16,2-3 0-16,-1-2 0 0,2-2 0 0,0 0 0 15,2-3 0-15,-1-3 0 0,4 0 0 16,1-3 0-16,0-1 0 0,1-2 0 0,2-1 0 15,2-2 0-15,3 1 0 0,-1-2 0 0,1 0 0 16,0-4 0-16,0-1 0 0,1-4-13 16,4-2-57-16,3 0-13 0,3-3-29 0,3-1-47 15,0 1-78-15,3 0-175 0,-6 4-425 0,-3 3-862 0</inkml:trace>
          <inkml:trace contextRef="#ctx0" brushRef="#br0" timeOffset="19861.0444">475 1492 2831 0,'0'0'223'0,"0"0"-46"0,0 0-45 16,0 0-23-16,0 0-13 0,0 0-8 0,0 0-8 15,0 0-6-15,0 0-14 0,0 0-13 0,0 0-19 16,0 0-5-16,105-60-5 0,-69 56-3 0,5 0-2 16,-1 0-4-16,-1 2-4 0,-3 0-4 0,-3 1 6 15,-2-1-5-15,-3 2 0 0,-4-1 0 0,-3 0 3 16,-4 1 8-16,-2 0-4 0,-5 0 2 0,1 0-7 0,-6 0-11 15,0 0 15-15,-3 0-5 0,-2 0 1 0,0 0-1 16,0 1-3-16,-1-1 0 0,-1 0 0 0,-5 0 0 16,0 0 0-16,0 0-36 0,0 0-32 15,0 0-51-15,3 1-84 0,-2 1-192 0,6-2-1121 0</inkml:trace>
          <inkml:trace contextRef="#ctx0" brushRef="#br0" timeOffset="20222.8235">865 1527 3113 0,'0'0'177'15,"0"0"-55"-15,0 0-27 0,0 0-14 0,0 0-6 16,0 0-3 0,0 0-18-16,71-95 4 0,-53 78-9 0,0 0-5 15,3 1-10-15,-2-1-7 0,2 2-6 0,0 2 2 16,-4 2 3-16,-1 1-10 0,-2 2-8 0,-4 3-8 0,-1 1 0 15,-3 2 0-15,-2 2 0 0,-2 0 0 0,-1 3 0 0,-1 2 0 16,0 3 0-16,-1 5 0 0,-5 1 0 0,-3 5 0 16,-2 3 0-16,-3 1 0 0,-2 2 0 15,-3 0 0-15,1 1 0 0,-2 0 0 0,3 1 0 16,0-2 0-16,0-1 0 0,5-2 0 0,-1-5 0 16,4-1 0-16,2-6 0 0,3-3 0 0,0-1 0 15,0-3 0-15,1-1 0 0,3-1 0 16,0 0 0-16,0-1 0 0,0 0 0 0,0 0 0 15,0 0 0-15,0-1 0 0,1-4 0 0,5 0 0 16,2-3 0-16,5-1 0 0,4-1-119 16,3-1-110-16,-3 3-357 0,-6 3-1260 0</inkml:trace>
          <inkml:trace contextRef="#ctx0" brushRef="#br0" timeOffset="21245.5433">1178 1530 1892 0,'0'0'722'0,"0"0"-453"15,0 0-84-15,0 0-43 0,0 0-32 0,0 0-10 0,0 0-9 16,0 0-8-16,0 0-8 0,45-89-20 15,-28 76-3-15,3 0-3 0,-2 0-9 16,3 2-3-16,-3 0-9 0,1 2-7 0,-2 2-2 0,-2 1 9 0,0 3-3 16,-5 1-5-16,2 2-6 0,-5 0-5 0,0 1 2 15,-4 4 7-15,-1 4-18 0,-2 1 0 16,0 4 0-16,-1 3 0 0,-7 3 0 0,-2 1 0 16,-5 2 0-16,-2 2 0 0,-4 0 0 0,-1 0 0 15,1 0 0-15,2-3 0 0,0-3 0 16,5-5 0-16,4-4 0 0,2-2 0 0,2-4 0 15,4-1 0-15,1-2 0 0,1-1 0 0,0 0 0 16,1-4 0-16,4-2 0 0,5-4 0 0,3-5 0 16,5-4 0-16,4-2 0 0,2-1 0 15,2 0 0-15,1-1 0 0,1 2 0 0,-2 1 0 16,-3 2 0-16,-1 2 0 0,-1 1 0 0,-4 2 0 16,-1 3 0-16,-2 2 0 0,0 2 0 15,-4 0 0-15,-3 4 0 0,0 0 0 0,-2 2 0 16,-2 0 0-16,-3 2 0 0,1 3 0 0,-1 3 0 15,0 1 0-15,-3 3 0 0,-5 4 0 0,-4 1 0 16,-1 2 0-16,-1 1 0 0,-1-1 0 0,-3 0 0 16,3 2 0-16,-1-3 0 0,2-1 0 15,2-2 0-15,3-4 0 0,0-2 0 0,6-4 0 16,0-3 0-16,1-1 0 0,2-1 0 0,0 0 0 16,0 0 0-16,4-3 0 0,0-4 0 0,6-4 0 15,1-1 0-15,4-3 0 0,4-2 0 0,-1 1 0 16,2-2 0-16,-2 3 0 0,3-1 0 15,-4 2 0-15,0 0 0 0,-1 2 0 0,-1 1 0 16,-1 2 0-16,-1 2 0 0,-2 1 0 0,0 2 0 16,-2 2 0-16,-1 0 0 0,-1 2 0 15,-1 0 0-15,-2 2 0 0,3 2 0 0,-3 3 0 16,-1 0 0-16,2 3 0 0,-3 1 0 0,-2 2 0 16,0 0 0-16,0 1 0 0,-4 2 0 0,-1-1 0 15,-2 3 0-15,-1-2 0 0,-3 2 0 16,1 0 0-16,0-2 0 0,-2 0 0 0,3-3 0 15,-1-2 0-15,0-3 0 0,5-2 0 0,-1-1 0 16,2-3 0-16,1 0 0 0,2-1 0 0,0-1 0 16,0 0 0-16,1 0 0 0,0 0 0 0,0 0 0 15,1-1 0-15,3-4 0 0,4 0-23 16,6-1-148-16,-5 0-162 0,1 3-1528 0</inkml:trace>
          <inkml:trace contextRef="#ctx0" brushRef="#br0" timeOffset="22178.4336">1807 1471 1700 0,'0'0'488'0,"0"0"-192"0,0 0-86 16,0 0-43-16,0 0-18 0,0 0-7 0,0 0-10 15,0 0-9-15,0 0-23 0,0 0-13 16,0 0-12-16,0 0-7 16,0 0-12-16,0 0-10 0,71-84-10 0,-71 87 0 15,0 2 9-15,0 5 0 0,-4 2-3 0,-1 4-18 16,-4 3-2-16,-3 2-16 0,-3 1-6 15,-2 4 0-15,-3-1 0 0,2 1 0 0,-2-2 0 16,3-3 0-16,2-2 0 0,1-6 0 0,6-2 0 16,1-3 0-16,4-4 0 0,-1-2 0 0,3-1 0 15,1-1 0-15,0 0 0 0,4-2 0 16,1-5 0-16,7-4 0 0,3-3 0 0,3-4 0 16,5-2 0-16,0-1 0 0,4 1 0 0,-3 0 0 15,0 0 0-15,-2 2 0 0,-1 2 0 16,-2 1 0-16,1 2 0 0,-3-1 0 0,-1 4 0 15,0 1 0-15,-2 2 0 0,-3 2 0 0,-2 1 0 16,-2 2 0-16,0 1 0 0,-3 1 0 0,1 0 0 16,-3 1 0-16,0 3 0 0,-1 3 0 15,-1 1 0-15,0 1 0 0,-3 4 0 0,-4 1 0 16,-1 2 0-16,-3 1 0 0,-3 1 0 0,-1-1 0 16,0 0 0-16,-1 0 0 0,2-1 0 0,0-2 0 15,4-4 0-15,2-2 0 0,2-3 0 0,0-1 0 16,5-3 0-16,0-1 0 0,0 0 0 0,1 0 0 15,0 0 0-15,1-4 0 0,3-2 0 16,3-3 0-16,4-1 0 0,3-4 0 0,2-1 0 16,1 0 0-16,1-1 0 0,3 1 0 0,-4-1 0 15,4 2 0-15,-4 1 0 0,2 1 0 16,-3 1 0-16,0 3 0 0,-3 1 0 0,-2 2 0 16,0 0 0-16,-2 2 0 0,-2 1 0 0,-2 0 0 15,0 2 0-15,-3 0 0 0,2 0 0 0,-2 0 0 16,-2 4 0-16,0 1 0 0,0 1 0 15,0 4 0-15,-5 3 0 0,0 0 0 0,-5 2 0 16,0 3 0-16,-3-1 0 0,1 2 0 0,-1 1 0 16,-1 0 0-16,4-1 0 0,2-1 0 0,2 0 0 15,0-4 0-15,4-1 0 0,2-2 0 16,0-2 0-16,1-1 0 0,6-2 0 0,0-3 0 16,6 0 0-16,-1-3 0 0,6 0 0 0,1-4 0 15,1-2 0-15,-2-1 0 0,2-1 0 0,-3 2 0 16,-1 1 0-16,-4 0 0 0,-2 3-133 0,-3 2-103 15,-4 0-367-15,0 0-1232 0</inkml:trace>
          <inkml:trace contextRef="#ctx0" brushRef="#br0" timeOffset="29298.1048">2490 1635 165 0,'0'0'216'0,"0"0"-73"0,0 0 29 0,0 0 30 16,0 0 22-16,0 0 16 0,0 0 5 15,0 0-9-15,0 0-26 0,0 0-30 0,0 0-24 0,0 0-24 16,4-46-11-16,-2 41-12 0,0-1-5 0,1 0-11 15,-2 2-9-15,-1 1-3 0,1 0-13 0,-1 2-7 16,0 0-10-16,0 0-12 0,0 1-5 0,0 0-6 16,0 0-9-16,0 0-7 0,-1 0-8 15,-2 3 0-15,0 0 3 0,-3 2-3 0,3 3 4 16,-3-1-9-16,0 1 2 0,4-1 6 0,-2-1-2 16,1 0 0-16,3-1-4 0,0-1-3 0,0-1 0 15,0 0 0-15,0 0 3 0,1-1-3 16,3 0-2-16,-1 0 4 0,1-1 2 0,0-1 1 15,2 0 3-15,2 0-6 0,-1-3-3 0,1-1 4 16,0 0 3-16,-1-1-5 0,0 1 1 0,0 0 1 16,-4 0-4-16,3 0 11 0,-4 0-2 0,2 0-4 15,-2 0 3-15,-2-1 3 0,0 2 1 0,0-1 2 16,0 2 1-16,0-1-13 0,-3 0 5 16,-1 2 5-16,3-1-3 0,-1 1 5 0,-3 0-5 15,3 1-5-15,-2 0 1 0,1 0 6 0,-1 0-5 16,1 2-3-16,-2 1-1 0,3 1-4 15,-1 0 7-15,0-1 0 0,2 0 2 0,1 0-7 16,-1 0-3-16,1-1 2 0,0 0 4 0,0 0 3 16,1 0-2-16,0 0-3 0,2-1-3 15,-1 0 3-15,-1 1 2 0,-1 0-4 0,2-1 5 16,1-1-9-16,-2 2 0 0,0-2-3 0,-1 2-18 16,0 0-19-16,0 1-36 0,0 1-57 0,-1 3-94 15,-4 0-243-15,3 0-288 0,-1-2-830 0</inkml:trace>
        </inkml:traceGroup>
        <inkml:traceGroup>
          <inkml:annotationXML>
            <emma:emma xmlns:emma="http://www.w3.org/2003/04/emma" version="1.0">
              <emma:interpretation id="{5E39E41A-D151-4B31-9AA1-179F3C0827D4}" emma:medium="tactile" emma:mode="ink">
                <msink:context xmlns:msink="http://schemas.microsoft.com/ink/2010/main" type="inkWord" rotatedBoundingBox="5122,4275 7386,4190 7402,4616 5138,4701"/>
              </emma:interpretation>
              <emma:one-of disjunction-type="recognition" id="oneOf6">
                <emma:interpretation id="interp30" emma:lang="" emma:confidence="0">
                  <emma:literal>Basotho</emma:literal>
                </emma:interpretation>
                <emma:interpretation id="interp31" emma:lang="" emma:confidence="0">
                  <emma:literal>Brionne</emma:literal>
                </emma:interpretation>
                <emma:interpretation id="interp32" emma:lang="" emma:confidence="0">
                  <emma:literal>Brioche</emma:literal>
                </emma:interpretation>
                <emma:interpretation id="interp33" emma:lang="" emma:confidence="0">
                  <emma:literal>Bandhs</emma:literal>
                </emma:interpretation>
                <emma:interpretation id="interp34" emma:lang="" emma:confidence="0">
                  <emma:literal>Bandha</emma:literal>
                </emma:interpretation>
              </emma:one-of>
            </emma:emma>
          </inkml:annotationXML>
          <inkml:trace contextRef="#ctx0" brushRef="#br0" timeOffset="33696.1933">3014 1229 1979 0,'0'0'310'15,"0"0"-77"-15,0 0-15 0,0 0-51 0,0 0-36 16,0 0-15-16,0 0-12 16,0 0-9-16,0 0-6 0,0 0-15 0,0 0-25 15,0 0-11-15,0 0-4 0,0 0-3 0,5-45-1 16,11 45 0-16,1 2-11 0,-1 1-1 0,2 2 4 16,0 0-6-16,-3 0-2 0,-5 1-9 0,2-2 4 0,-3 2-1 15,-3-1 2-15,-2 1 1 0,0-1-10 0,-2 0 2 16,-1-1-1-16,-1 1 5 0,0-1 3 0,-2 1 1 15,-4-1-1-15,-3 2 1 0,-5 1 0 16,0 0-8-16,-2 1 0 0,-2 0-5 0,-3-1 4 16,2 0 8-16,0-2-3 0,4 0-5 0,0-1 0 15,5-2 5-15,2 0 6 0,2-2 1 0,1 0-2 16,3 0-6-16,1 0-4 0,1 0 7 16,0-3-1-16,0 1-6 0,2-2 2 0,4-1-9 15,2 0 6-15,2-2 6 0,4 1-2 0,2 0-3 16,3 2-4-1,-1 0-2-15,-1 2 4 0,1 1 6 0,-1 1-5 16,-3 0-2-16,-1 2-5 0,-2 3 4 0,-2 1 6 16,-1 1 0-16,-1 0-3 0,-2 3-1 15,-2 1-3-15,0 2 7 0,-1 3 1 0,-2 0-9 16,0 1 3-16,-4 2 0 0,0-1-3 0,-1-1 6 16,-2 0 2-16,0-3-8 0,-1-1 2 0,0-1 10 15,0-3-6-15,0 1 4 0,-1-3 2 16,0-1-9-16,-3-1 3 0,2-2 8 0,-3 0-4 15,2-2-1-15,-1-1 2 0,-2 0-2 0,1-2-5 16,-2-1 0-16,2-3 0 0,-1 0 0 16,0 0 0-16,-2 0 0 0,3-1 0 0,1 0 0 15,-1 1 0-15,0-1 0 0,2 1 0 0,1 1 0 16,0 0 0-16,1 0 0 0,1 1 0 0,1-1 0 16,2 2 0-16,1 0 0 0,2 2 0 0,-2-1 0 15,4 1 0-15,0 0 0 0,0 0 0 0,4 1 0 16,6-1 0-16,4 1-46 0,4 0-64 15,4 0-40-15,5 2-87 0,-7 1-261 0,-6-2-1285 0</inkml:trace>
          <inkml:trace contextRef="#ctx0" brushRef="#br0" timeOffset="33062.8479">3026 1289 836 0,'0'0'322'0,"0"0"12"0,0 0-31 0,0 0-57 0,0 0-36 0,0 0-30 0,0 0-23 31,0 0-14-31,0 0-15 0,0 0-19 0,0 0-12 0,0 0-6 16,25-27-2-16,-29 36 1 0,0 3-11 0,-3 2-18 0,-3 4-13 15,-1 1-12-15,-2 4-2 0,2-1-9 0,-2 0-6 16,2-1-13-16,1-4-5 0,0-1 7 16,3-4-3-16,2-3 2 0,1-4-10 0,2-2-8 15,2-1-21-15,0-2-23 0,0 0-23 0,2-2-50 16,5-2-60-16,2-3-141 0,0 1-386 15,-4 1-918-15</inkml:trace>
          <inkml:trace contextRef="#ctx0" brushRef="#br0" timeOffset="34619.6105">3339 1278 2026 0,'0'0'278'0,"0"0"-9"0,0 0-68 0,0 0-46 16,0 0-25-16,0 0-9 0,0 0-13 0,0 0-6 16,0 0-21-1,0 0-19-15,0 0-14 0,0 0-9 0,0 0-1 16,0 0-1-16,-67 25-6 0,50-9-9 0,-2 2 4 0,1 1-5 16,-2 0-5-16,2 0-2 0,-2-1-7 15,3-1-3-15,2-1 4 0,1-3 6 0,3-4-5 16,3-3 8-16,3-2-2 0,3-4 0 0,2 0 2 15,0 0-5-15,0 0-6 0,6-6-6 0,4-3 3 16,2-5-4-16,5 0 4 0,2-3 2 16,2 1-9-16,1 0 6 0,-2 2 1 0,0 1-1 15,-4 3 2-15,0 2-6 0,-2 2 1 0,-5 3 3 16,2 1 2-16,-3 2 1 0,0 0-8 16,0 4-3-16,0 2 6 0,0 0 3 0,1 4 6 15,-1 0-4-15,4 2-3 0,-3-1-2 0,0 0 5 16,1 1 5-16,-2-1-8 0,0-1 2 15,-2-1-7-15,0 0 3 0,-3-2 2 0,1-1 4 16,-3-2-4-16,3 0-7 0,-2-2 12 0,-1 0-7 16,-1-2 7-16,1 0-3 0,-1 0-10 0,0 0-1 15,0 0 1-15,0-2 1 0,0-2-11 16,1-3-11-16,2-2-25 0,0 0-20 0,3-1-15 0,1-1-30 16,2 0-26-16,-1 1-34 0,1-1-17 15,0 1-9-15,-1 0 16 0,-1 1 27 0,0 0 21 16,-1 0 35-16,1 1 29 0,-1 0 32 0,-1 1 28 15,2-1 21-15,-1 1 23 0,0-1 42 0,-1-1 46 16,1 1 39-16,-1-1 22 0,1 1-9 16,-4 2-12-16,1 0-21 0,0 1-14 0,-2 2-18 15,0 0-17-15,-1 2-9 0,0 1-9 0,0 0-7 16,-2 2-11-16,-4 5-10 0,-2 3-13 0,-1 3 1 16,-4 4 3-16,0 0-1 0,-3 3 4 15,-1-1-19-15,2 2 5 0,-2 0-7 0,2-2 1 16,0-1 6-16,1-1-16 0,4-2-2 0,0-2-2 15,2-4 9-15,3-1-3 0,-1-1-3 16,5-3-4-16,-1-1-7 0,1-1 9 0,1-2-5 16,0 0-2-16,4 0-18 0,4-1-14 0,5-3-21 15,4-3-19-15,6-1-33 0,2-1-82 0,4-1-157 16,-6 3-526-16,-8 2-878 0</inkml:trace>
          <inkml:trace contextRef="#ctx0" brushRef="#br0" timeOffset="35331.0405">3784 1331 1821 0,'0'0'402'0,"0"0"-50"0,0 0-94 16,0 0-69-16,0 0-29 0,0 0-32 0,0 0-16 15,0 0-8-15,0 0-16 0,0 0-7 16,0 0-18-16,0 0-8 0,0 0-6 0,0 0-5 0,-38-87-8 0,33 87-12 16,-1 0-2-16,-3 1-6 0,-2 4 6 15,2 0-2-15,-4 2-5 0,1 3-6 0,-2 1 2 16,0 2 3-16,1 0-14 0,-2 2 0 0,3 0 0 15,1 0 0-15,0 2 0 0,1-1 0 0,3 1 0 16,2-1 0-16,0 1 0 0,4-2 0 16,1-1 0-16,1-3 0 0,6-2 0 0,1-1 0 15,6-3 0-15,2 0 0 0,4-4 0 0,4-1 0 16,0 0 0-16,5-3 0 0,1-4 0 0,-2-1 0 16,2-2 0-16,-2 0 0 0,-4-1 0 15,-2-1 0-15,-2 0 0 0,-3 0 0 0,-4 0 0 16,-3-1 0-16,-2 3 0 0,-2-2 0 0,-4 1 0 15,0 0 0-15,-2 0 0 0,-2 1 0 16,-4 0 0-16,-2 2 0 0,-1-1 0 0,-4 2 0 16,1 0 0-16,-3 1 0 0,-1 3 0 0,-2-1 0 0,0 4 0 15,-2 0 0-15,1 0 0 0,0 0 0 16,0 5 0-16,2 1 0 0,0 0 0 0,2 2 0 16,3-1 0-16,-2 1 0 0,5 1 0 0,0 0 0 15,2 0 0-15,1 1 0 0,2-2 0 16,3 0 0-16,1-2 0 0,5 0 0 0,6-2-49 15,6-2-63-15,7-2-53 0,6-2-89 0,-5-1-229 16,-7 0-1294-16</inkml:trace>
          <inkml:trace contextRef="#ctx0" brushRef="#br0" timeOffset="35629.9996">4140 1136 2808 0,'0'0'248'15,"0"0"-72"-15,0 0-44 0,0 0-15 0,0 0-17 16,0 0-3-16,0 0-3 0,0 0-15 0,0 0-14 16,0 0-11-1,0 0-14-15,0 0-11 0,0 0-1 0,0 0-3 0,-67 16-22 16,52 7-3-16,-1 3 0 0,-3 2 0 16,1 4 0-16,-3 0 0 0,1 0 0 0,0 1 0 0,3-4 0 15,1-4 0-15,2-3 0 16,2-3 0-16,2-5 0 0,2-3 0 15,1-3 0-15,4-3 0 0,0-3 0 0,2-1 0 16,1-1 0-16,0 0 0 0,1-1 0 0,5-5 0 16,4-3-54-16,4-2-21 0,3-3-24 0,4 0-36 15,1-2-29-15,2 1-42 0,-2 0-50 16,2 0-101-16,-5 2-172 0,-4 4-130 0,-6 1-839 0</inkml:trace>
          <inkml:trace contextRef="#ctx0" brushRef="#br0" timeOffset="36011.7128">4164 1231 1640 0,'0'0'558'0,"0"0"-126"15,0 0-130-15,0 0-89 0,0 0-50 0,0 0-31 16,0 0-24-16,0 0-13 0,0 0-19 0,0 0-17 16,0 0-9-16,0 0-10 0,0 0-3 15,-7-7 4-15,-6 23-4 0,-2 2-10 0,-2 0-1 16,-1 3-7-16,-1 0-2 0,0 0-1 0,-2 2-9 16,0-1-7-16,0-1-2 0,2-1 4 0,4-3-2 0,2-2 0 15,3-5 0-15,5-4 0 0,2-2 0 0,2-4 0 16,1 0 0-16,0 0 0 0,4-6 0 0,4-1 0 0,3-4 0 15,3-3 0 1,3-1 0-16,0 0 0 0,2 0 0 0,-2 1 0 16,-1 1 0-16,-2 3 0 0,-3 0 0 0,0 3 0 15,-3 1 0-15,0 3 0 0,-2 2 0 16,0 1 0-16,1 0 0 0,-1 1 0 0,3 4 0 16,-2 0 0-16,1 2 0 0,-2 3 0 0,1 0 0 15,0 1 0-15,-2 2 0 0,0 0 0 0,1 1 0 16,-2-1 0-16,0-1 0 0,2-2 0 15,-2-1 0-15,1-1 0 0,0-2 0 0,-1-1 0 16,1-1 0-16,-2 0 0 0,-1-2 0 0,1 0 0 16,-2-1 0-16,1-1 0 0,-1 0-18 0,-1 0-7 15,3 0-12-15,1-3-29 0,-1-1-27 16,3-1-31-16,2-2-43 0,1-2-44 0,1 0-74 0,0-2-143 0,-2 3-246 16,-2 3-904-16</inkml:trace>
          <inkml:trace contextRef="#ctx0" brushRef="#br0" timeOffset="36216.787">4377 1313 1499 0,'0'0'526'0,"0"0"-78"0,0 0-117 16,0 0-92-16,0 0-61 0,0 0-35 0,0 0-28 16,0 0-24-16,0 0-20 0,0 0-14 0,0 0-7 15,0 0 4-15,0 0 0 0,0 0-6 0,-81 23-5 16,67-6-2-16,2 1 2 0,-1 1-12 0,-1 0-3 16,3 0-23-16,-2-1-5 0,2 1 0 0,1-3 0 15,1-2 0-15,1-1 0 16,2-3 0-16,3-4 0 0,1-2 0 15,2 0 0-15,0-2 0 0,0-1 0 0,3-1-31 16,3 0-25-16,4 0-22 0,2-3-42 0,2-1-81 0,-2 0-170 16,-3 1-1420-16</inkml:trace>
          <inkml:trace contextRef="#ctx0" brushRef="#br0" timeOffset="36828.9156">4691 1340 1529 0,'0'0'230'0,"0"0"27"0,0 0 4 16,0 0 3-16,0 0-18 0,0 0-37 0,0 0-34 15,0 0-34-15,0 0-19 16,0 0-31-16,0 0-12 0,0 0-7 0,89-37-13 0,-85 33 3 15,-4 1-18 1,1 1-2-16,-1 0-3 0,0 0 3 0,0-1-5 16,-4 1-9-16,-3 0-4 0,-4 2-9 0,-2 0 6 0,-2 0-15 0,-4 0-6 15,0 4 0-15,-3 2 0 0,0 1 0 0,-2 1 0 16,0 2 0-16,2 1 0 0,-1 0 0 0,3 2 0 16,2 0 0-16,4-1 0 0,1 1 0 0,2-1 0 15,4 0 0-15,1 1 0 0,5-2 0 0,0 2 0 16,1-1 0-16,3 0 0 0,4-2 0 15,4-1 0-15,1-2 0 0,3-1 0 0,4-3 0 16,0-1 0-16,3-2 0 0,1 0 0 0,0 0 0 16,0-3 0-16,-2-1 0 0,0-1 0 15,-1 1 0-15,-3-2 0 0,-3 1 0 0,0 1 0 16,-4-1 0-16,-1 1 0 0,-1-2 0 0,-3 1 0 16,1 0 0-16,-4-1 0 0,2-1 0 0,-3 0 0 15,1-2 0-15,1-1 0 0,-1 0 0 0,0-1 0 16,2 1-36-16,-1-2-59 0,1 1-40 15,0-2-46-15,0 2-64 0,-1 4-193 0,-1 1-1295 0</inkml:trace>
          <inkml:trace contextRef="#ctx0" brushRef="#br0" timeOffset="37049.6849">4887 1085 2189 0,'0'0'538'0,"0"0"-333"16,0 0-48-16,0 0-28 0,0 0-11 0,0 0 5 15,0 0-6-15,0 0-11 0,0 0-15 16,0 0-23-16,0 0-22 0,0 0-15 0,0 0-11 16,0 0-7-16,-20-2 4 0,13 14 3 0,-3-1-5 15,0 2 0-15,-1-1-4 0,3-1-5 0,-1 0 3 16,-1-1-3-16,1 1-8 16,0-1 1-16,2 0 1 0,-1-1-2 0,3 0-5 15,1-1-21-15,3 1-33 0,1-2-37 0,2 2-54 0,6 0-96 16,-1-2-277-16,-2-3-1238 0</inkml:trace>
          <inkml:trace contextRef="#ctx0" brushRef="#br0" timeOffset="37402.349">4979 1282 2978 0,'0'0'204'0,"0"0"-46"16,0 0-47-16,0 0-10 0,0 0-3 0,0 0-2 15,0 0-21 1,0 0-14-16,0 0-12 0,-95 101-14 0,80-84-15 16,3 1-11-16,-1 0-4 0,0-1-6 15,3 0 5-15,1-3-2 0,1-3-13 0,3-2-8 0,4-3-14 16,1-4-31-16,0-2-35 0,8 0-67 0,4-6-141 0,-1 0-545 16,-4 1-898-16</inkml:trace>
          <inkml:trace contextRef="#ctx0" brushRef="#br0" timeOffset="37437.5618">5089 1176 3231 0,'0'0'131'15,"0"0"-16"-15,0 0-23 0,0 0-5 16,0 0-7-16,0 0-6 0,0 0-15 0,0 0-16 16,0 0-21-16,0 0-15 0,0 0-11 0,0 0-16 15,0 0-24-15,0 0-31 0,-52-4-43 0,57 12-57 16,-1 0-116-16,0-1-478 0,-1-1-949 0</inkml:trace>
        </inkml:traceGroup>
      </inkml:traceGroup>
      <inkml:traceGroup>
        <inkml:annotationXML>
          <emma:emma xmlns:emma="http://www.w3.org/2003/04/emma" version="1.0">
            <emma:interpretation id="{AE571678-9C10-4C60-8042-E4BD1048A95B}" emma:medium="tactile" emma:mode="ink">
              <msink:context xmlns:msink="http://schemas.microsoft.com/ink/2010/main" type="line" rotatedBoundingBox="2258,5049 7505,4741 7539,5333 2293,5641"/>
            </emma:interpretation>
          </emma:emma>
        </inkml:annotationXML>
        <inkml:traceGroup>
          <inkml:annotationXML>
            <emma:emma xmlns:emma="http://www.w3.org/2003/04/emma" version="1.0">
              <emma:interpretation id="{597C4CFA-CDC5-4C0E-AC50-34B45EF2A699}" emma:medium="tactile" emma:mode="ink">
                <msink:context xmlns:msink="http://schemas.microsoft.com/ink/2010/main" type="inkWord" rotatedBoundingBox="2258,5049 3800,4958 3834,5543 2293,5634"/>
              </emma:interpretation>
              <emma:one-of disjunction-type="recognition" id="oneOf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38349.8194">148 2106 1965 0,'0'0'308'0,"0"0"-56"16,0 0-53-16,0 0-41 0,0 0-17 0,0 0-16 15,0 0-12-15,0 0-15 0,0 0-13 16,0 0-12-16,0 0-11 0,0 0-10 0,0 0-3 15,-97-14-10-15,86 21-8 16,-1 2-1-16,3 1-2 0,-2 0-3 0,1 3 0 16,2 1-4-16,2-1-5 0,2 1 1 0,0 0-4 15,3 0-6-15,1-1-3 0,5-2-6 16,1-1 4-16,4-1 0 0,2-3 3 0,1-2-3 16,5-3-5-16,0-1 4 0,4 0 0 0,-1-3 5 15,2-3-2-15,-3 0-1 0,2-1-4 16,-1-3 2-16,-3 1 2 0,0-2-7 0,-1-1 3 15,-4 0-3-15,-1 0 3 0,-1-1 6 0,-1 1 2 16,-5-1-3-16,-1 2-1 0,-2 0 9 0,-2 1-6 16,0 1 9-16,-2 0-3 0,-4 0-9 0,-1 3 2 15,-3-3-1-15,0 5 8 0,-3-1-1 0,-2 2 2 16,1 2-1-16,0 0-3 0,-2 1 3 16,1 0-12-16,-2 0 0 0,2 3 0 0,-1 2 0 15,2 1 0-15,2 0 0 0,0 0 0 0,3 1 0 16,1-2 0-16,2 3 0 0,0-2 0 0,4 0 0 15,1 0 0-15,1 0 0 0,0-2-15 16,1 0-14-16,7 0-20 0,2-1-30 0,5-3-38 16,6 0-63-16,3-3-115 0,-3-1-403 0,-6 1-1055 0</inkml:trace>
          <inkml:trace contextRef="#ctx0" brushRef="#br0" timeOffset="38580.5352">494 1902 2941 0,'0'0'162'0,"0"0"-24"0,0 0-18 16,0 0-22-16,0 0-11 0,0 0 0 0,0 0-12 15,0 0 2-15,0 0-6 0,0 0-18 0,0 0-9 16,0 0-11-16,-93 85-3 0,81-63-4 0,0 3-3 16,-2 3-12-16,-1 0-5 0,0 3 4 0,-1-1-7 15,1 0-3-15,1-2 0 0,1-4 0 0,2-5 0 16,4-5 0-16,2-4 0 0,2-4 0 0,2-1-18 0,1-4-26 0,2 0-21 15,5-1-28-15,6-1-39 0,2-6-74 16,3 0-119-16,-2 1-357 0,-4 1-1049 0</inkml:trace>
          <inkml:trace contextRef="#ctx0" brushRef="#br0" timeOffset="39006.7188">668 2085 2844 0,'0'0'217'0,"0"0"-53"0,0 0-36 15,0 0-8-15,0 0-11 0,0 0-1 0,0 0-11 16,0 0-14-16,0 0-24 0,0 0-19 0,0 0-2 16,0 0-11-16,0 0 0 0,-100-41-3 0,81 46-14 15,0 2-10-15,0 1 0 0,0 2 0 0,-2 0 0 16,3 3 0-16,-2-1 0 0,5 1 0 0,3 2 0 16,1-2 0-1,2 0 0-15,3 1 0 0,4-2 0 0,1-1 0 16,1-1 0-16,1-3 0 0,3-1 0 0,6-1 0 0,-1-3 0 0,6-2 0 15,1 0 0-15,2-1 0 0,3-5 0 16,0 0 0-16,1-1 0 0,-3-2 0 0,1 0 0 16,-1-2 0-16,-2 1 0 0,-2 0 0 0,-3 0 0 15,0 1 0-15,-3 2 0 0,-3-1 0 0,-1 2 0 16,-1 1 0-16,-3 2 0 0,0 1 0 16,-1 1 0-16,0 1 0 0,0 0 0 0,0 0 0 15,-3 1 0-15,-3 6 0 0,-1 1 0 0,-1 3 0 16,0 3 0-16,-2 0 0 0,0 3 0 15,4-2 0-15,0 0 0 0,1-3 0 0,3 0 0 16,1-1 0-16,1-2 0 0,0-1 0 0,2-2 0 16,3-2 0-1,2-1 0-15,2-2 0 0,2-1 0 0,6 0-51 16,2-2-59-16,3-3-75 0,-4 2-170 16,-5 0-1476-16</inkml:trace>
          <inkml:trace contextRef="#ctx0" brushRef="#br0" timeOffset="39618.1152">1085 2176 2032 0,'0'0'341'0,"0"0"-82"0,0 0-77 15,0 0-44-15,0 0-14 0,0 0-8 16,0 0-7-16,0 0-6 16,0 0-15-16,0 0-12 0,0 0-6 15,0 0-9-15,0 0-13 0,0 0-4 0,18-50-8 16,-25 63-1-16,-1 4 1 0,-2 2-4 0,-4 2-9 15,-1 0-7-15,-1 1 3 0,1 0-3 0,-1 2 1 16,0-1-4-16,1 1-13 0,1-1 0 0,4-1 4 16,-3-3 3-16,5-3-2 0,0-1-2 15,0-3-3-15,1-2-3 0,0-3 13 0,4-2 3 16,-2-2-5-16,2-2 6 0,-1 0-14 0,2-1 0 16,-3 0 0-16,3-2 0 0,-3-2 0 0,2-1 0 15,-2-1 0-15,3-2 0 0,-1-2 0 0,0-1 0 16,3-2 0-16,0-2 0 0,5 0 0 0,3-3-16 15,3 0-55-15,6-1-44 0,2 0-53 16,3 1-74-16,2-1-145 0,-2 5-429 0,-7 5-891 0</inkml:trace>
          <inkml:trace contextRef="#ctx0" brushRef="#br0" timeOffset="39751.9768">1267 2009 2759 0,'0'0'321'0,"0"0"-135"0,0 0-55 0,0 0-26 0,0 0-19 16,0 0-4-16,0 0-2 0,0 0-1 0,0 0-5 15,0 0-17-15,0 0-20 0,0 0-11 0,0 0-16 16,0 0-2-16,-49-22-9 0,49 26-19 16,3 1-11-16,0 3-19 0,4-2-24 0,2 1-36 15,2 0-64-15,0 1-127 0,-2-3-401 0,-2-1-1040 0</inkml:trace>
          <inkml:trace contextRef="#ctx0" brushRef="#br0" timeOffset="40211.5572">1171 2213 2789 0,'0'0'136'16,"0"0"-27"-16,0 0-13 0,0 0 10 0,0 0 15 15,0 0 0-15,0 0-18 0,0 0-21 16,0 0-20-16,0 0-19 0,94-48-8 0,-75 37-7 16,-1-2-7-16,0 2-6 0,-1-1-5 0,-1 0 4 15,-2 2 0-15,0-1-2 0,-4 3-2 0,-3 0-2 16,0 1 0-16,-5 1 6 0,0 2 5 0,-2 0-5 15,0 2 2-15,-3 0-1 0,-3 1 3 0,-2 1 1 32,-3 0 2-32,-3 3-10 0,-3 4-8 0,-2 3-1 15,2 2-2-15,-3 1 0 0,3 1 0 0,1 2 0 0,2 0 0 16,0 0 0-16,6-1 0 0,1 2 0 0,4-2 0 16,2-2 0-16,1 0 0 0,1 0 0 0,5-2 0 15,2-1 0-15,2-2 0 0,3-2 0 0,0-2 0 16,3-2 0-16,1-2 0 0,-1 0 0 15,1-2 0-15,1-2 0 0,0-1 0 0,-1 0 0 16,-2-2 0-16,1 2 0 0,-1 0 0 0,-2-1 0 16,-2 1 0-16,2 0-20 0,-4 0-33 0,3 1-18 15,-2 1-42-15,-1 0-74 0,0 2-195 0,-4-1-1427 16</inkml:trace>
        </inkml:traceGroup>
        <inkml:traceGroup>
          <inkml:annotationXML>
            <emma:emma xmlns:emma="http://www.w3.org/2003/04/emma" version="1.0">
              <emma:interpretation id="{1AC00F54-0F11-44C7-9C00-464E0C39AA21}" emma:medium="tactile" emma:mode="ink">
                <msink:context xmlns:msink="http://schemas.microsoft.com/ink/2010/main" type="inkWord" rotatedBoundingBox="4074,5011 4624,4979 4649,5400 4099,5433"/>
              </emma:interpretation>
              <emma:one-of disjunction-type="recognition" id="oneOf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40993.1634">1785 2088 2431 0,'0'0'294'15,"0"0"-47"-15,0 0-82 0,0 0-40 0,0 0-18 16,0 0-7-16,0 0-19 0,0 0-17 0,0 0 0 16,0 0-1-16,0 0-17 0,0 0-3 0,0 0-13 15,0 0-10-15,116-50 3 0,-84 49-3 0,2 0-12 16,-2 1-3-16,-2 0 7 0,-2 0 0 16,0 0 4-16,-5 0-2 0,-1 0-10 0,-2 0-3 15,-3 0 7 1,-3 0 0-16,-4 0-3 0,-2 0 3 15,-1 0-10-15,-2 0 1 0,-4 0 6 0,0 0-6 0,-1 0-1 16,0 0-8-16,0 0-4 0,0 0-15 0,0 0-22 16,0 1-30-16,-1 1-42 0,1 3-33 15,-1 1-23-15,-1 1-34 0,2 0-37 0,0 3-62 16,0-1-149-16,0-4-139 0,0 0-841 0</inkml:trace>
          <inkml:trace contextRef="#ctx0" brushRef="#br0" timeOffset="40737.325">1983 1981 889 0,'0'0'460'15,"0"0"-95"-15,0 0-47 0,0 0-45 0,0 0-42 16,0 0-25-16,0 0-32 0,0 0-21 0,71-92-12 0,-69 87-15 15,1 3-13-15,-2 0-14 0,-1 1-15 0,0 1-16 0,0 0-9 16,0 3-10-16,-5 3-14 0,-1 4-3 0,-2 4 0 16,-2 4 6-16,-1 5-1 0,-3 2-3 0,-2 3-11 15,-2 2-10-15,1 3 8 0,-2 1-4 16,0 0-12-16,1-2-5 0,3-2 0 0,0-6 0 16,3-3 0-16,2-4 0 0,2-1 0 0,0-4 0 15,2-2 0-15,1-2 0 0,3-3 0 16,2-3 0-16,-1 0 0 0,1-2 0 0,0 0 0 15,0 0 0-15,0-1 0 0,3-3-18 0,5-2-42 16,3-3-24-16,0-2-19 0,3 0-38 0,0 0-67 16,0-1-85-16,-3 3-222 0,0 2-312 0,-6 2-797 15</inkml:trace>
          <inkml:trace contextRef="#ctx0" brushRef="#br0" timeOffset="41352.8069">2219 2113 1431 0,'0'0'546'0,"0"0"-117"0,0 0-107 0,0 0-74 15,0 0-53-15,0 0-48 0,0 0-30 0,0 0-10 16,0 0-16-16,0 0-9 0,0 0-12 0,0 0-10 16,0 0-10-16,-97 18-4 0,84-8-6 0,4 2-13 15,0-2-6-15,3 3-1 0,2-1-4 0,1 1-4 16,2 0 0-16,1 1-10 0,1-1 2 16,6-1-4-16,0-2 0 0,3-1 0 0,3-1 0 0,1-2 0 15,3-4 0-15,-2-1 0 0,5-1 0 0,-3-1 0 16,0-2 0-1,0-1 0-15,1-3 0 0,-4 1 0 0,-1 1 0 16,1-4 0-16,-3 2 0 0,-1-3 0 0,-2 0 0 0,-2-3 0 16,-2 2 0-16,1-3 0 0,-4-1 0 15,1 0 0-15,-2-1 0 0,0 1 0 0,0 1 0 16,-3 1 0-16,-3 2 0 0,-1 2 0 0,0 1 0 16,-2 1 0-16,1 1 0 0,-4 3 0 0,1 0 0 15,-3 2 0-15,2 1 0 0,-3 2 0 0,0 3 0 16,-1 3 0-16,-1 0 0 0,1 1 0 15,0 3 0-15,0 0 0 0,0 0 0 0,0 1 0 16,2-1 0-16,1 2 0 0,3-2 0 0,1 0 0 16,3 0 0-16,1-1-9 0,4 1-129 0,1-1-89 15,5-2-243-15,-2-2-1361 0</inkml:trace>
        </inkml:traceGroup>
        <inkml:traceGroup>
          <inkml:annotationXML>
            <emma:emma xmlns:emma="http://www.w3.org/2003/04/emma" version="1.0">
              <emma:interpretation id="{A6388722-F3B4-4EE9-A49B-F9AF3C864930}" emma:medium="tactile" emma:mode="ink">
                <msink:context xmlns:msink="http://schemas.microsoft.com/ink/2010/main" type="inkWord" rotatedBoundingBox="5032,4967 7284,4835 7314,5346 5062,5479"/>
              </emma:interpretation>
              <emma:one-of disjunction-type="recognition" id="oneOf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1" timeOffset="161687.1301">2933 2047 0 0,'0'0'84'16,"0"0"-10"-16,0 0-25 0,0 0-14 0,0 0 20 16,0 0 24-16,0 0 34 0,0 0 29 0,0 0 11 15,0 0 2-15,0 0-10 0,0 0-4 0,3-2-4 16,-3 2-20-16,-1 0-24 0,-1-2-24 0,0 1-16 0,1-1 4 16,-2 0 8-16,-1-1 4 0,1 1 1 0,0-1-14 15,0-1-8-15,-1 1-6 0,0 1-9 16,-1-2 5-16,1 1-3 0,-1 0 2 0,0-1-1 15,2 2 0-15,-3-1-2 0,1 0-5 0,1 0-2 16,-3 1-5-16,2-1 4 0,-1 1 2 0,1 1 3 16,-2-1-1-16,1 1-3 0,1 0-2 0,-1 1-5 15,0 0-2-15,0 0-6 0,1 0-5 16,0 0 1-16,0 0 0 0,2 0-1 0,-1 1 0 16,1 0-4-16,0 1 0 0,0-1-1 0,3 2 0 15,-4-1 3-15,2 0-5 0,1 1 0 0,0 0 1 16,-2 0 3-16,0 1 3 0,2 0-2 0,0 1 1 15,-2 0-4-15,0 1 5 0,1-1-2 16,-1 1 1-16,1 0 1 0,0-1-5 0,2 0 3 16,-1-1-2-16,-1 1 1 0,2-3-1 0,0 2 1 15,0-2 5-15,0 1 2 0,0 0 6 16,0 0-2-16,3 0 2 0,-3 2-1 0,3-2 1 16,0 2 1-16,0 0-3 0,1 0 0 0,-1 0-5 15,1 0 1-15,-1 1-1 0,1-1 0 16,0 1-3-16,2 1-2 0,-2 0 0 0,2-1 0 15,1 0 3-15,0-1-4 0,0 1-1 0,2-1 2 16,0 0 2-16,1-3 5 0,0 1 1 0,-1-2-1 16,2 1-3-16,0-1 1 0,0-1-2 0,1 0 2 15,-3 0-5-15,2 0-1 0,-1 0-1 16,-1 0 1-16,-1-2 4 0,2 0-1 0,-3 0-1 16,0 0-1-16,-1-1 2 0,1 2 3 0,-1-2 3 15,-1 0 2-15,-1 1 0 0,0 0 3 0,0-1-3 16,1 2 0-16,-2-2-2 0,3 0-5 0,-3 1-2 15,2-1 0-15,-2-2 0 0,1-1-1 16,0 0 0-16,1 0 1 0,-1 0-1 0,0-1 3 16,0 1-2-16,0-1 1 0,0 0-1 0,-1 1 1 15,1 1 1-15,-1 0 1 0,-2 0 0 0,0-1-4 16,2 2 2-16,-1 0-2 0,-1-1 1 16,-1 1-1-16,1 0-1 0,-1 1 0 0,0-1 2 15,0 1 1-15,0 2 1 0,0-1 1 0,0 1-5 16,0 0 3-16,0-1-2 0,-1 1-3 15,0-1 0-15,-1 0-3 0,-2 0 0 0,2 0 0 16,-3 0 3-16,1-2-1 0,-1 2 0 0,1-2 4 16,0 1-3-16,-3-2 3 0,2 2 1 15,1-2-1-15,-3 2-1 0,0-1 2 0,0 1-3 16,2 0-4-16,-3 2 5 0,1-2-3 0,0 2-1 16,0 0 6-16,0-1-4 0,-1 1-4 0,2 1 2 15,-2 0 0-15,0 0-3 0,0 0 4 0,-1 1-2 16,1 2-4-16,-2 1 2 0,2 0 1 0,-1 1 0 15,1 0 0-15,1 1 0 0,1-1 0 16,1 0 2-16,0-1 2 0,1 0-2 0,1-1 0 16,-1 0-1-16,1 0-1 0,2-1 2 0,-1 0 1 15,1-1 1-15,-2 1 1 0,2 0-4 0,1-1 3 16,-3 0 0-16,3 0-2 0,-3 0 2 16,2 0-2-16,0 0 1 0,0 0 5 0,-1 0-4 15,0-1-2-15,0 1-4 0,2-1-9 0,-1 0-23 16,1 0-41-16,0 2-75 0,0-2-120 0,0 2-186 15,1-1-268-15,1 1-851 0</inkml:trace>
          <inkml:trace contextRef="#ctx0" brushRef="#br1" timeOffset="162491.4089">3190 1912 0 0,'0'0'222'0,"0"0"-118"0,0 0 44 16,0 0 51-16,0 0 42 0,0 0 11 0,0 0-19 15,0 0-12-15,0 0-15 0,0 0-21 16,0 0-21-16,0 0-25 0,0 0-23 0,0 0-12 0,55-69-8 16,-53 67-6-16,0 1-5 0,-2 1-13 15,0 0-10-15,0 0-15 0,0 0-13 0,0 0-11 16,0 3-8-16,-4 0-1 0,2 4 1 0,-5 0 3 15,0 5 1-15,-2 1 0 0,-1 3-4 0,-2 3 2 16,0 1 1-16,0 0 1 0,-1 2 2 16,1-2-4-16,0 1 7 0,1-1 0 0,0 0-1 15,2-1 7-15,-1-2-14 0,2 0-1 0,0-1-2 16,3-1-2-16,-2-3 1 0,4-2-5 0,-1-1-1 16,1-2-5-16,-1-3 4 0,3 0 0 15,1-3 1-15,0 0 1 0,0-1 6 0,0 0 7 16,0 0 8-16,0 0 5 0,0 0 0 0,0 0-1 15,0 0-1-15,0 0-4 0,0-1-6 16,0 0-7-16,0-1-8 0,0 1 0 0,1-2-4 16,-1-1-4-16,0 1-6 0,0-2-12 0,2 1-8 15,0-1-18-15,-1 1-35 0,1-1-47 0,2 0-93 16,0-1-185-16,2 0-361 0,-4 3-877 0</inkml:trace>
          <inkml:trace contextRef="#ctx0" brushRef="#br1" timeOffset="162800.8377">3281 2009 870 0,'0'0'250'0,"0"0"-43"0,0 0-40 0,0 0 4 0,0 0 11 0,0 0 15 0,0 0-1 16,0 0-11-16,0 0-17 0,0 0-26 16,-72 88-22-16,62-77-22 0,3-1-19 0,-1 1-24 15,1 0-16-15,2 0-9 0,-1-2-11 0,1-1-5 16,2-2-5-16,0 0-8 0,1-4-1 0,1 0-4 16,1-1-9-16,0-1-28 0,0 0-41 15,3-1-55-15,3-4-77 0,5-2-186 0,-2 1-248 16,-1 0-872-16</inkml:trace>
          <inkml:trace contextRef="#ctx0" brushRef="#br1" timeOffset="163803.139">3443 1989 1197 0,'0'0'849'0,"0"0"-638"16,0 0-31-16,0 0-58 0,0 0-26 16,0 0-9-16,0 0-9 0,0 0-11 0,0 0-12 0,0 0-16 0,0 0-16 15,0 0-12 1,0 0-8-16,0 0 0 0,-9-3 5 0,16 7 5 16,1 0 1-16,4-2-1 0,1 0 0 15,4-2-1-15,1-2 5 0,2-3 2 0,1-3 3 16,0 0 2-16,0-2 0 0,-4-2 2 0,2 1 1 15,-2 0 0-15,-3 0-3 0,-1-1 0 0,0 1-3 16,-3 1-2-16,0-1-2 0,-1 2-1 16,-2-1 3-16,-1 2-6 0,-2 0 4 0,0 0-1 15,-1 1-4-15,-2 0 6 0,0 0 0 0,-1 3 5 16,0-2 1-16,0 3 4 0,-1 1-2 0,0 0 1 16,-3 1 0-16,1 0-9 0,-1 1-7 0,-2 1-3 15,-2 3-8-15,-2 3-2 0,-1 3 4 0,-3 3-3 16,-2 3 2-16,1 3 2 0,-1 1-1 15,-2 2 3-15,0 2 1 0,0 2 2 0,-2 2-1 16,0 0 3-16,0 2-1 0,0 2 3 0,1 0 0 16,-1-1-1-16,2 1-5 0,-2-2-2 15,3-4 3-15,2-2-4 0,1-3 3 0,5-3-3 16,1-3-2-16,1-4 4 0,3-4-3 0,2-1 2 16,0-4-7-16,2-1 0 0,0-1-4 0,0 0-3 15,0 0-6-15,1-3-13 0,3-2-13 16,3-3-26-16,1-3-31 0,4-4-43 0,3-1-63 15,2-1-108-15,1 0-223 0,-6 4-183 0,-3 4-843 0</inkml:trace>
          <inkml:trace contextRef="#ctx0" brushRef="#br1" timeOffset="163008.2266">3411 1832 2112 0,'0'0'231'16,"0"0"-44"-16,0 0-29 0,0 0-33 0,0 0-18 15,0 0-7-15,0 0-11 0,0 0-7 0,0 0-11 16,0 0-8-16,0 0-9 0,0 0-8 15,0 0-5-15,0 0-10 0,-46 0-3 0,42 3-13 16,1 1-9-16,2-1-3 0,-2 0-6 0,3-2 3 16,-2 1-9-16,2-1-9 0,0 1-15 15,0-1-19-15,0 1-24 0,2 0-29 0,2 0-40 16,2 2-78 0,2-1-175-16,-3-2-302 0,-1 1-869 0</inkml:trace>
          <inkml:trace contextRef="#ctx0" brushRef="#br1" timeOffset="164067.6927">3377 1993 2375 0,'0'0'244'0,"0"0"-41"0,0 0-62 0,0 0-39 16,0 0-15-16,0 0-12 0,0 0-25 15,0 0-15-15,0 0-4 0,0 0-6 0,0 0 7 16,0 0 5-16,0 0-4 0,0 0-5 0,45 24-10 0,-26-16-5 0,1-1-5 16,-1-1-2-16,3-1 1 0,-3 1-3 15,1-2 1-15,-3-1-5 0,-2-1 7 0,0 0 3 0,-2-1 2 16,-4-1 4 0,0 0-9-16,-2 0 2 0,-1 0-1 0,-3 0 3 15,0 0-4-15,-2 0-3 0,0 0-1 16,-1 0-6-16,0 0 10 0,0 0-4 0,0 1-4 15,0-1-10-15,0 0-20 0,0 0-36 0,0 0-67 16,0 0-138-16,0 0-305 0,0 0-1128 0</inkml:trace>
          <inkml:trace contextRef="#ctx0" brushRef="#br1" timeOffset="164836.7699">3654 2065 2070 0,'0'0'327'0,"0"0"-90"0,0 0-81 0,0 0-63 0,0 0-34 16,0 0-16-16,0 0-6 0,0 0 1 0,0 0 3 15,0 0 3-15,0 0-4 16,0 0-9-16,0 0-11 0,111-39-5 16,-80 31-4-16,1-1-4 0,-2 0 0 0,-1-2-3 0,-1 3 5 15,-1-3 7-15,-2 0 4 0,-3 1 2 16,-1 2 1-16,-3-1 2 0,-2 1-2 0,-4 2 3 15,-2 1-3-15,-3 0-3 0,-4 3 1 0,0-1 8 16,-2 1 6-16,-1 1 4 0,0-1-1 0,-2 1-8 16,-2-2-11-16,-4 0-4 0,1 2-4 15,-3 0-5-15,-4 1-3 0,-1 0-1 0,-6 2-2 16,2 4-1-16,-3 0 6 0,0 1-5 0,-1 2 2 16,1-1 7-16,1 1-4 0,3 1 0 0,0 0 1 15,0 0-8-15,4 1 1 0,3 0 3 16,0-1-1-16,2-1-7 0,3 1 5 0,2-1-4 15,3 0 1-15,0-1 8 0,1 0-5 0,2-1 0 16,4-1 3-16,2-1 3 0,2-1 1 0,4 0 3 16,2-2-1-16,5-2-3 0,-2 0 5 15,4-1-3-15,-1-2 1 0,1-1-3 0,-2 0-3 16,1-1 0-16,-6 1-2 0,0 2 6 0,-3-1-1 16,-4 0 0-16,-2 2-3 0,-4-1 0 0,1 2 1 15,-2 0-2-15,-2 0 3 0,0 0-3 0,0 0-1 16,0 0 1-16,0 0 0 0,0 0-14 0,0 0-12 15,0 0-25-15,0 0-43 0,0 0-50 16,0 0-97-16,0-1-181 0,0 0-367 0,1 0-877 0</inkml:trace>
          <inkml:trace contextRef="#ctx0" brushRef="#br1" timeOffset="165245.7708">4206 1890 2622 0,'0'0'166'16,"0"0"-28"-16,0 0-39 0,0 0-7 0,0 0-4 16,0 0 0-16,0 0-8 0,0 0-14 0,0 0-9 0,0 0-13 15,0 0-14-15,0 0-2 0,0 0-4 16,0 0-2-16,-86 88-7 0,70-70-3 0,0 1-4 0,1-3-3 16,1-1 4-1,4-3 0-15,-1-2 2 0,5-2 1 0,1-2 4 16,0-2 0-16,3-1-2 0,2-2-1 0,0 0-7 15,0-1 0-15,0 0 6 0,0 0-2 0,0-2 0 16,1-1 0-16,5-2-7 0,-1-3-3 0,4-2 5 16,2-3-4-16,5-1-2 0,3 1 1 15,-1-1-3-15,2 3 3 0,-2 0 2 0,-2 2 0 16,1 1-6-16,-3 2 2 0,-1 0 2 0,0 2-2 16,-2 1 6-16,1 1-4 0,-2 2-2 0,-1-1 4 15,2 1 0-15,-2 0 2 0,-1 0-4 0,-1 1-1 16,0 1-1-16,-2-1 3 0,0 0 2 15,0 1-1-15,-2 0 1 0,0-1-4 0,-1 0 5 16,0 0-4-16,-1 0 1 0,-1 0 1 0,0-1-5 0,1 0 5 16,-1 0-6-16,0 0-6 0,0 0-24 15,2 0-39-15,0 0-57 0,2 0-96 0,3-2-181 16,0 0-432-16,0 2-853 0</inkml:trace>
          <inkml:trace contextRef="#ctx0" brushRef="#br1" timeOffset="165708.7101">4367 1948 2649 0,'0'0'258'0,"0"0"-139"0,0 0-53 16,0 0-37-16,0 0 0 0,0 0 5 0,0 0 6 16,0 0-1-16,0 0 4 0,0 0 3 0,0 0-1 15,0 0-2-15,0 0-8 0,0 0-5 0,74-3-10 16,-51-1 2-16,-2-2-9 0,1-1-4 15,-3 2 3-15,0-3-4 0,-3 0 12 0,0 1 1 16,-1 1 1-16,-2-1-2 0,-4 1-1 0,-1 1 2 0,-3-1 1 16,-2 2 7-16,-2 1-2 0,-1-1 3 0,0 1 2 15,-1 0-6-15,-2-1-4 0,-4 1-8 0,-1 0-4 16,-5 1-4-16,-1 1 3 0,-3 1-4 0,-4 2-2 16,-1 4-2-16,-1 2 0 0,1 1 3 0,3 0 4 15,-2 2-1-15,3 1-5 0,2-1-2 16,2 2-2-16,1 0 1 0,4 1-2 0,1 0 1 15,2 0-4-15,4-1 4 0,1 0 1 0,1-1 1 16,1-2 2-16,6-1-8 0,0-1 6 16,3 0 5-16,-1-3 0 0,5-1 7 0,0 1-4 15,1-3 0 1,2 0-1-16,3-2 5 0,-2 0-4 0,-1 0-4 16,2-3-1-16,-2 0-5 0,-2 0 8 15,-2-1 0-15,-2 1 0 0,-3 1-7 0,0 0 1 16,-1 0 6-16,-2 0-3 0,-3 1 8 0,0-1-11 15,1 2-3-15,-2-1-10 0,0-1-12 0,0 1-19 16,1-2-30-16,3 2-53 0,0-2-97 16,-2 0-259-16,2 3-1303 0</inkml:trace>
          <inkml:trace contextRef="#ctx0" brushRef="#br1" timeOffset="166599.3051">4844 1859 1863 0,'0'0'362'0,"0"0"-50"0,0 0-100 0,0 0-51 0,0 0-25 0,0 0-13 16,0 0-8-16,0 0-9 0,0 0-14 15,0 0-15-15,0 0-21 16,0 0-16-16,0 0-10 0,0 0-6 0,-3-22-6 16,-1 28-6-16,-3 4 1 0,0 2-4 15,-3 3 2-15,-1 2 0 0,-1 0-5 0,1 0-1 16,-1-1 3-16,2-1-2 0,-1-3-1 0,4-3 1 15,2-2-4-15,1-1 2 0,1-3 3 0,3 0-2 16,-1-3-5-16,1 1 2 0,0-1 2 0,0 0 2 16,0 0 7-16,0 0-4 0,1-1-1 0,2-2 2 15,2-2 0-15,2-3 1 0,2-1-4 16,1-2-1-16,4 0-7 0,-2 0 4 0,0 1-1 16,0 0 1-16,-1 1 5 0,1 1-8 0,-2 1 5 15,1 2-3-15,0 0-3 0,-2 0 0 0,4 1-3 16,-3 1-1-16,1 1 3 0,-2 0 4 15,0 2-1-15,-3 0 0 0,1 0 0 0,-3 0 2 16,3 0 2-16,-4 3-1 0,1 0-3 0,-2 0-3 16,2 0 3-16,-3 1 1 0,-1 2 4 0,1-1 3 15,-1 3-3-15,0 0 2 0,0 2 4 16,-2-1 1-16,-2 1-2 0,1 1 1 0,-3-1-4 16,2 0 2-16,-3-2 1 0,0 1-2 0,1-2-8 15,-1-2 5-15,3-1 0 0,1 0 0 16,1-2 2-16,0-1-6 0,2-1-2 0,-3 0 0 15,3 0 0-15,0 0 0 0,0 0 0 0,0 0 0 16,0 0 0-16,0-3-28 0,5-2-32 0,2-2-40 16,3-4-51-16,6-1-65 0,6-2-96 15,-5 2-248-15,-3 4-1150 0</inkml:trace>
        </inkml:traceGroup>
        <inkml:traceGroup>
          <inkml:annotationXML>
            <emma:emma xmlns:emma="http://www.w3.org/2003/04/emma" version="1.0">
              <emma:interpretation id="{D9AB294F-FF7B-4306-BFE7-44938584E6A9}" emma:medium="tactile" emma:mode="ink">
                <msink:context xmlns:msink="http://schemas.microsoft.com/ink/2010/main" type="inkWord" rotatedBoundingBox="7285,4963 7517,4950 7528,5133 7295,5146"/>
              </emma:interpretation>
              <emma:one-of disjunction-type="recognition" id="oneOf10">
                <emma:interpretation id="interp38" emma:lang="" emma:confidence="0">
                  <emma:literal>c</emma:literal>
                </emma:interpretation>
                <emma:interpretation id="interp39" emma:lang="" emma:confidence="0">
                  <emma:literal>C</emma:literal>
                </emma:interpretation>
                <emma:interpretation id="interp40" emma:lang="" emma:confidence="0">
                  <emma:literal>€</emma:literal>
                </emma:interpretation>
                <emma:interpretation id="interp41" emma:lang="" emma:confidence="0">
                  <emma:literal>.</emma:literal>
                </emma:interpretation>
                <emma:interpretation id="interp42" emma:lang="" emma:confidence="0">
                  <emma:literal>,</emma:literal>
                </emma:interpretation>
              </emma:one-of>
            </emma:emma>
          </inkml:annotationXML>
          <inkml:trace contextRef="#ctx0" brushRef="#br1" timeOffset="167027.4572">5218 1863 2843 0,'0'0'168'0,"0"0"-46"0,0 0-30 16,0 0 6-16,0 0 7 0,0 0-4 0,0 0-9 15,0 0-14-15,0 0-17 0,0 0-12 0,0 0-13 0,0 0-5 16,0 0-4-16,0 0 2 0,-10-24-1 0,4 23-7 16,-2 0-1-16,1 1-7 0,-2 0-2 0,-3 0 2 15,2 1-4 1,-3 2-3-16,1 2-2 0,-2-1-2 0,0 2 1 15,0 0 6-15,2 1-4 0,-1 0-4 0,0 0-1 0,4 0-2 16,-1 1 4-16,1 1-1 0,-1-1-1 0,3 2-3 16,3-1-3-16,-2 1 7 0,4 0-1 15,0 0 0-15,2-2-4 0,0 1-1 0,2-1 0 16,2-1 5-16,3-1 4 0,1 1-4 0,2-2 2 16,1-1-1-16,3-1 2 0,1-2 3 15,1 0-3-15,0-1 2 0,1 0-6 0,-2 0 8 16,-1-1-1-16,0 0-3 0,-3-1-3 0,0 0 0 15,-3 1 0-15,-1-1 0 0,-4 0 0 16,3 1 0-16,-5 1 0 0,1-1 0 0,0 1 0 16,-2 0 0-16,0 0 0 0,0 0 0 0,0 0 0 0,0 0 0 15,0 0 0-15,0 0 0 0,0 0 0 0,0 0 0 16,0 0 0-16,0 0 0 0,0 0-38 16,0-1-54-16,0 1-56 0,1-2-73 0,5 0-138 15,-1 0-492-15,1 1-880 0</inkml:trace>
        </inkml:traceGroup>
      </inkml:traceGroup>
      <inkml:traceGroup>
        <inkml:annotationXML>
          <emma:emma xmlns:emma="http://www.w3.org/2003/04/emma" version="1.0">
            <emma:interpretation id="{BF3DFA09-043B-45D1-A11E-018CDBEA4EE1}" emma:medium="tactile" emma:mode="ink">
              <msink:context xmlns:msink="http://schemas.microsoft.com/ink/2010/main" type="line" rotatedBoundingBox="2112,5620 7558,5463 7571,5924 2125,6081"/>
            </emma:interpretation>
          </emma:emma>
        </inkml:annotationXML>
        <inkml:traceGroup>
          <inkml:annotationXML>
            <emma:emma xmlns:emma="http://www.w3.org/2003/04/emma" version="1.0">
              <emma:interpretation id="{4F88F24A-51A5-428B-A3D4-7E38F1D5D330}" emma:medium="tactile" emma:mode="ink">
                <msink:context xmlns:msink="http://schemas.microsoft.com/ink/2010/main" type="inkWord" rotatedBoundingBox="2112,5620 4592,5548 4605,6009 2125,6081"/>
              </emma:interpretation>
              <emma:one-of disjunction-type="recognition" id="oneOf1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06163.5077">354 2726 313 0,'0'0'197'0,"0"0"-6"16,0 0 66-16,0 0 34 0,0 0 10 15,0 0-8-15,0 0-34 0,0 0-35 0,0 0-28 0,0 0-29 0,92-35-22 0,-84 30-18 16,-1 1-21-16,-2 0-8 0,-2 1-16 0,1 1-6 16,-2 0-5-16,-2 2-1 0,0-1-5 0,0 0-13 15,0-1-11-15,-3 2-18 0,-1-3 0 0,-3 1-2 16,0 0-2-16,-2 0-2 0,-1 2-5 16,-2 0 5-16,-3 0-1 0,0 0 2 0,1 2-2 15,-2 2-5-15,2 0-2 0,-2 1 2 0,2 0-1 16,1 1-2-16,0 0-1 0,4-1-4 0,1 0-1 15,1 2 2-15,0-3-2 0,4 0-3 16,-1 0-2-16,3 1 2 0,0-3 1 0,1 2 3 16,0-1-3-1,0 1-4-15,2 1-1 0,4-2 5 0,0 1 0 16,0-1 0-16,0 1 2 0,4-1-11 16,-2-1 7-16,1 2 3 0,-1-1 1 0,1 1 0 15,-2 0-4-15,0 0 1 0,-3-1-1 0,2 1 8 16,-2 2-5-16,0-2-1 0,-1 0-2 0,1 0-2 15,-4 1 6-15,3-2 0 0,-1 1 3 16,-2-1-7-16,1 0 1 0,-1 0 2 0,0 0 0 16,0-1 5-16,0 1-5 0,-2 0-1 0,-2-1 0 15,3 0 2-15,-5 1 4 0,2 0-3 0,-3-2 2 16,0 1-1-16,-1-1 4 0,-1-1 5 0,-1 0 5 16,0 0-1-16,1 0-2 0,-3 0 6 15,2 0-6-15,-4 0 4 0,3 0-3 0,-2-1-5 16,0-1 2-16,3 1 1 0,-1-1 0 0,1-1 0 15,2 2-14-15,0-2 0 0,0 2 0 16,1-1 0-16,2 0 0 0,1 0 0 0,-2 1 0 16,4 0 0-16,-1 0 0 0,0 1 0 0,1 0 0 15,2-1 0-15,-3 1 0 0,3-1 0 16,0 1 0-16,0-1 0 0,0 1 0 0,0 0 0 16,0 0 0-16,0 0 0 0,5 0-59 0,2 1-31 15,2 3-44-15,6-1-86 0,-1 1-231 0,-6-3-1346 16</inkml:trace>
          <inkml:trace contextRef="#ctx0" brushRef="#br0" timeOffset="107064.4136">559 2660 301 0,'0'0'424'15,"0"0"-32"-15,0 0 61 0,0 0-26 16,-99-13-82-16,83 10-73 0,3-1-64 0,4 1-43 16,2 0-26-16,2 2-15 0,2 0-19 0,2 0-13 15,1 0-15-15,0 1-10 0,2-1-12 0,6 0-8 16,6 0-5-16,2-1-1 0,7-1-4 0,7 0-3 15,1 0-6-15,5 2-12 0,1-1-5 16,-2 1-1-16,1 0-3 0,-3 1 4 0,-3 0-2 16,-2 0-3-16,0 0 2 0,-8 0 3 0,0 0 4 15,-5 2-2-15,-1-1-5 0,-5 1-3 0,-1-1-3 16,-2 1 1-16,-3 0 1 0,-2 0-2 16,-1-2-4-16,0 0 2 0,0 0 4 0,0 0-3 15,0 0 0-15,0 0-11 0,-1 0-12 0,-1 0-12 0,-3 0-18 16,3 0-33-16,0 2-56 0,0-1-89 0,2 0-153 15,0 0-305-15,0 1-999 0</inkml:trace>
          <inkml:trace contextRef="#ctx0" brushRef="#br0" timeOffset="106810.0545">697 2564 568 0,'0'0'277'0,"0"0"48"0,0 0 2 0,0 0-29 16,0 0-24-16,0 0-29 0,0 0-29 15,0 0-30 1,0 0-28-16,0 0-22 0,0 0-20 0,0 0-18 16,0 0-12-16,0 0-15 0,25-86-14 0,-25 86-11 0,0 0-10 15,0 0-4-15,0 5 1 0,-3 5 7 0,-3 4-3 16,-3 6-1-16,-2 4-6 0,-3 3-7 15,-5 5-4-15,0 3-5 0,-2 1-3 0,-1-2-4 16,3 0 2-16,0-5-1 0,3-6 1 0,4-2-1 16,2-5-1-16,2-4 1 0,3-1-1 0,1-4 2 15,1 0-4-15,0-3-3 0,3-1-1 0,-1-3-1 16,1 0 0-16,0 0-4 0,0 0-11 0,2-3-12 16,4-4-9-16,2-3-21 0,4-4-18 15,0-1-27-15,5-2-34 0,0 0-29 0,-1 0-47 16,-1 1-64-16,-2 3-98 0,-2 1-145 0,-3-1-59 15,-2 5 88-15,-4 2-319 0</inkml:trace>
          <inkml:trace contextRef="#ctx0" brushRef="#br0" timeOffset="107523.7094">1037 2667 2913 0,'0'0'161'0,"0"0"-35"0,0 0-23 15,0 0-2-15,0 0-2 0,0 0 3 0,0 0-24 16,0 0-10-16,0 0-11 0,0 0-14 0,0 0-4 16,0 0-13-16,0 0-5 0,0 0 0 0,-51-47 1 15,37 47-3-15,0 0 0 0,-1 1-8 0,-2 4 1 0,1 2 2 16,-1 1-5-16,-1 4 0 0,0 0-7 0,3 1 1 16,0 3 1-16,1-1 1 0,4 0 3 0,0 1-8 15,3-2 0-15,2-1 0 0,4 0-9 16,1 0 11-16,0-5-3 0,4 1 0 0,5-4 3 15,0-1-2-15,1-1 0 0,4-1 4 0,1-2-1 16,1 0-5-16,4-3 4 0,-1-2-2 0,2-1 0 16,0-3 0-16,-1 1 0 0,0-1 0 15,-4-2 0-15,0 2 0 0,-2 1 0 0,-3-1-4 16,-1 0 3-16,-3 2 3 0,-2 1 1 0,-1 2-3 16,-3 0 0-1,-1 3 0-15,0 0 0 0,0 1 0 0,0 0 0 16,-4 0 0-16,-1 3 0 0,-3 3 0 0,-2 3 0 15,-1 2 0-15,0 2 0 0,0 2 0 16,2 0 0-16,1 1 0 0,1 1 0 0,1-2 0 16,3 0 0-16,2-2 0 0,1-1 0 0,0-2 0 15,2-2 0-15,3-1 0 0,2-1 0 0,3-4 0 16,0-2 0-16,5 0 0 0,1-7 0 16,6-3-23-16,0-2-28 0,2-2-25 0,4-1-46 15,-1 3-91-15,-6 1-256 0,-5 5-1333 0</inkml:trace>
          <inkml:trace contextRef="#ctx0" brushRef="#br0" timeOffset="108365.4587">1212 2609 2938 0,'0'0'169'0,"0"0"-12"0,0 0-47 16,0 0-26-16,0 0-14 0,0 0-10 0,0 0-9 16,0 0-6-16,0 0 0 0,0 0-2 0,0 0-9 0,0 0-5 15,87-9-10-15,-50 9-9 0,0-1-4 0,-1 0 2 16,-2 0 0-16,-3 1-4 16,-2 0 4-16,-5-1 0 0,0 1 0 0,-3 0 8 15,-2 0-1-15,-2 0-9 0,-3 0 2 0,-2-1-3 16,-1 1-4-16,-2 0 2 0,-5 0-1 0,-1 0-3 15,-1 0 3-15,-2 0 9 0,0 0-1 16,0 0 2-16,0 0 2 0,0 0-12 0,-3 0-4 16,1-1-10-16,-1 0-15 0,-1 0-23 0,2 0-32 15,1 1-54-15,1 0-115 0,0 0-218 0,0 0-1143 16</inkml:trace>
          <inkml:trace contextRef="#ctx0" brushRef="#br0" timeOffset="108083.1129">1451 2499 1618 0,'0'0'374'16,"0"0"-119"-16,0 0-61 0,0 0-38 0,0 0-15 0,0 0-3 0,0 0-16 15,0 0-19-15,0 0-16 0,0 0-6 16,0 0 0-16,0 0-1 0,0 0 0 16,18 13-18-16,-28 9-12 0,-2 3-9 0,-1 4-8 0,-3 2-4 0,-2 3-6 31,-1 2-4-31,-2 1-4 0,1-2 2 0,1-1-3 16,2-4 3-16,3-4 4 0,0-4-6 15,6-7 2-15,2-2-5 0,3-4-4 0,0-3-7 16,1-2 1-16,2-1-4 0,0-2-1 0,0-1-3 15,0 0-14-15,1-5-10 0,5-2-18 0,4-6-30 16,3-2-39-16,5-4-63 0,2-3-109 16,-3 6-233-16,-5 6-892 0</inkml:trace>
          <inkml:trace contextRef="#ctx0" brushRef="#br0" timeOffset="108839.3492">1777 2629 3074 0,'0'0'158'0,"0"0"-39"16,0 0-35-16,0 0-4 0,0 0 3 0,0 0-1 16,0 0-6-16,0 0-13 0,0 0-15 0,0 0-6 15,0 0-12-15,0 0-9 0,0 0-3 0,0 0-1 16,-49-62 0-16,36 62-1 0,-3 1-1 15,-1 3-5-15,1 2 0 0,-2 2 4 0,1 2-2 16,-1 3-6-16,0 0-6 0,-1 2 0 0,3 1 0 0,1 2 0 0,3-1 0 0,0 2 0 16,4-2 0-16,0 1 0 0,2-1 0 0,4-1 0 31,2-2 0-31,0-2 0 0,6-3 0 0,3-3 0 0,5-4 0 0,3-2 0 16,4 0 0-16,3-6 0 0,2-3 0 15,2-2 0-15,2-1 0 0,-3-2 0 0,-2 1 0 16,-2-1 0-16,-4 1 0 0,-3 1 0 0,-4 1 0 15,-3 0 0-15,-2 3 0 0,-3 1 0 16,-2 2 0-16,-2 2 0 0,0 1 0 0,-3 1 0 16,-1 0 0-16,-3 1 0 0,1 0 0 0,-4 4 0 15,0 4 0-15,-2 1 0 0,2 3 0 16,-2 1 0-16,0 1 0 0,2 0 0 0,2 1 0 16,0-2 0-16,3 2 0 0,0 0 0 0,2-2 0 15,1 1 0-15,2-3 0 0,0-2 0 0,1-3 0 16,4-1 0-16,0-2 0 0,2-3 0 0,2 0 0 15,1-1 0-15,4-4-38 0,1-4-25 0,3-1-34 16,3-4-57-16,1-1-82 0,1 0-178 16,-5 2-444-16,-6 5-851 0</inkml:trace>
          <inkml:trace contextRef="#ctx0" brushRef="#br0" timeOffset="109078.1156">2111 2450 2636 0,'0'0'374'15,"0"0"-230"-15,0 0-42 0,0 0-12 0,0 0-6 16,0 0 8-16,0 0-5 0,0 0-11 0,0 0-8 16,0 0-15-16,0 0-3 0,0 0-6 0,0 0-7 15,-56 91-5-15,41-67-9 0,0 2-3 0,-1 3-1 16,-3 1 1-16,0 1-11 0,-2 0-3 0,1-2-5 16,0-4-2-16,1-3 6 15,3-5-3-15,2-3 1 0,4-3-7 0,2-3 7 0,2-5 1 0,3 0-2 16,-1-2-4-16,4-1-25 0,0-3-26 0,5-4-39 15,6-4-50-15,4-3-73 0,6-3-134 0,-4 4-435 16,-4 3-938-16</inkml:trace>
          <inkml:trace contextRef="#ctx0" brushRef="#br0" timeOffset="109461.8702">2200 2539 3142 0,'0'0'177'16,"0"0"-58"-16,0 0-37 0,0 0 1 0,0 0 9 15,0 0 8-15,0 0-15 0,0 0-16 0,0 0-19 16,0 0-13-16,0 0-9 0,0 0-13 0,-100 72-4 16,75-56-6-16,1 3-5 0,-2-1 0 0,0 1 0 15,1 0 0-15,-1-3 0 0,4-1 0 0,2-3 0 16,4-3 0-16,4-4 0 0,6-1 0 0,2-2 0 16,2-2 0-16,2 0 0 0,2 0 0 0,3-6 0 0,4-1 0 0,4-3 0 15,2-2 0-15,5-2 0 0,-2 2 0 16,-2-1 0-16,0 2 0 0,-1 3 0 0,-1 3 0 15,-5 3 0-15,1 2 0 0,-2 0 0 0,-1 2 0 16,-2 4 0-16,0 4 0 0,-2 2 0 0,0 2 0 16,-1 2 0-16,-1 1 0 0,-1-1 0 0,0 1 0 15,1-3 0-15,0 0 0 0,1 0 0 16,1-1 0-16,0-3 0 0,2 0 0 0,0-1 0 16,0-1 0-16,3-3 0 0,0-1 0 0,2-1 0 15,0-2 0-15,0-1 0 0,3 0 0 16,-1-3 0-1,1-2 0-15,1-2 0 0,0-1 0 0,1-1-4 16,1 0-53-16,-1 1-30 0,2-1-58 0,1 0-113 16,-6 3-591-16,-2 2-952 0</inkml:trace>
          <inkml:trace contextRef="#ctx0" brushRef="#br0" timeOffset="105430.6392">-59 2759 432 0,'0'0'148'0,"0"0"19"0,0 0 8 0,0 0 10 16,0 0 16-16,0 0 11 0,0 0 5 0,0 0-18 15,0 0-16-15,0 0-26 16,0 0-26-16,0 0-17 0,0-28-14 0,0 25-15 16,0 0-9-16,0 0-8 0,-1 1-8 0,0 0-5 15,-2 0-5-15,2 1-4 0,0 0-8 0,0-1-5 16,-3 1 0-16,2-1-9 0,1 2 0 15,-4-1-1-15,4 0-7 0,-2 1 1 0,-2-2 1 16,3 2-2-16,-4 0-2 0,3 0 0 0,-1 0-4 16,0 0-3-16,0 0 2 0,-2 2-3 0,3-1-3 15,-3 2-3-15,3 0 0 0,-3 0 0 0,1 1 2 16,3 0 1-16,-3 0-3 0,3 2-1 0,1-1 2 16,-1 0-1-16,2 1 3 0,0 1 0 15,0 0-5-15,1 0 0 0,1 1 0 0,4-2 4 16,0 1 0-16,2 0 0 0,0-2 0 0,1 0-2 15,1 0 4-15,2-1-1 0,-1 0 2 0,2-3-2 16,0 1-1-16,-2-2-1 0,2 0 3 16,-3 0 5-16,2 0-3 0,-2-2 0 0,4-2-1 15,-4 1 0-15,1-2 2 0,-1 0 2 0,-1-1-2 16,-1 0-2-16,0-2 5 0,0 1-3 16,-1-2 3-16,-1 1 1 0,-2 0 1 0,0-1-2 15,-2-1 7-15,1 2 3 0,-2-1 1 0,-1 1 3 16,0 0-4-16,-1 0-2 0,-3 1 0 0,1 2-4 15,-1-1-4-15,0 1-1 0,-2 0 0 16,-1 2-1-16,0-1 4 0,0 2-4 0,-3 1-2 16,-1 1-2-16,1 0 0 0,-4 1 1 0,-1 2-2 15,0 3-1-15,1 0-5 0,0 2-1 0,-4 2 4 16,3-1-3-16,-1 2 3 0,1 0-1 0,0-2-1 16,3 2 2-16,-1-1 0 0,0-1-1 15,4 0-7-15,1-1-5 0,3 0-11 0,2-2-14 16,3-1-23-16,0-1-25 0,1 0-40 0,7-1-49 15,6-1-82-15,-4-2-244 0,1 0-1123 0</inkml:trace>
        </inkml:traceGroup>
        <inkml:traceGroup>
          <inkml:annotationXML>
            <emma:emma xmlns:emma="http://www.w3.org/2003/04/emma" version="1.0">
              <emma:interpretation id="{4DC5F3B6-E2FF-4A91-9AB4-7FFAD76B607E}" emma:medium="tactile" emma:mode="ink">
                <msink:context xmlns:msink="http://schemas.microsoft.com/ink/2010/main" type="inkWord" rotatedBoundingBox="4940,5632 7560,5557 7569,5865 4948,5941"/>
              </emma:interpretation>
              <emma:one-of disjunction-type="recognition" id="oneOf1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10219.372">2865 2652 1891 0,'0'0'367'0,"0"0"-85"0,0 0-83 16,0 0-42-16,0 0-23 0,0 0-12 0,0 0-10 15,0 0-6-15,0 0-11 16,0 0-12-16,0 0-13 0,0 0-14 0,0 0-13 15,0 0-7-15,-24-63-2 0,16 63-2 0,-3 0-1 0,-1 0-4 16,-1 2-4-16,-1 3 1 0,-1 1 1 0,0 3 1 16,-1 2-4-16,1 0-5 0,0 1-2 0,3 1-7 15,-2 0 2-15,4 0 0 0,0 3-11 16,3-4 1-16,2 1 4 0,2-2-5 0,3 0 4 16,0-2 0-16,4-1-8 0,4-3 3 0,5-1 5 15,2-1 0-15,2-3-1 0,3 0 1 16,2-3-6-16,4-3 2 0,-1-2 4 0,2-1 0 15,-1 0-4-15,1-2-1 0,-4 0 1 0,-2 0 2 16,-3 1 6-16,-3 0-3 0,-3 0-2 0,-3 2-1 16,-3 0 5-16,-2 0 1 0,-2 1-7 0,-2 0 0 15,0 0 0-15,-1 0 0 0,-4 1 0 16,-3 1 0-16,-2-1 0 0,-1 1 0 0,-2 1 0 16,-2 0 0-16,0 2 0 0,-3 1 0 0,2 0 0 15,-2 1 0-15,3 0 0 0,-1 1 0 0,2 2 0 16,3 1 0-16,0 0 0 0,2 1 0 0,4 0 0 15,2 0 0-15,2 1 0 0,1-1-82 16,8 1-32-16,6-1-41 0,6 0-47 0,5-4-94 16,-5 1-252-16,-5-2-1157 0</inkml:trace>
          <inkml:trace contextRef="#ctx0" brushRef="#br0" timeOffset="110673.3604">3257 2608 3015 0,'0'0'162'0,"0"0"-24"0,0 0-28 0,0 0-9 16,0 0-2-16,0 0-9 0,0 0-14 0,0 0-7 16,0 0-13-16,0 0-4 0,0 0-12 0,0 0-11 15,0 0-8-15,-89-34-9 0,73 40 5 0,-1 1-9 16,-2 1-8 0,2 1 0-16,-3 2 0 0,2 0 0 0,2 1 0 15,0 2 0-15,1 0 0 0,1 1 0 0,5 1 0 0,0 0 0 16,3-1 0-16,1 1 0 0,4-2 0 0,1-1 0 15,5-2 0-15,4-2 0 0,1-3 0 0,6-2 0 16,3-2 0-16,0-1 0 0,3-1 0 16,2-1 0-16,2-3 0 0,-2-2 0 0,0-1 0 15,2 0 0-15,-3-2 0 0,-1 0 0 0,-3-1 0 16,-2 1 0-16,-2-2 0 0,-2 2 0 16,-4-2 0-16,-2 2 0 0,-3-2 0 0,-1 0 0 15,-2 1 0-15,-1 0 0 0,-1 1 0 0,-5 0 0 16,-1 0 0-16,0 1 0 0,-2 0 0 0,0 1 0 15,-4 1 0-15,0 1 0 0,0 2 0 0,-3 0 0 16,2 2 0-16,-2 1 0 0,-1 0 0 0,3 2 0 0,-1 2 0 16,2 0 0-16,-1 1 0 0,5 0 0 15,1-1 0-15,1 2 0 0,0-3 0 0,6 0 0 16,1-1 0-16,0 1 0 0,2-3 0 0,8 1-50 16,3-1-34-16,8 0-35 0,3-1-57 15,7-5-82-15,0 0-182 0,-6 1-379 0,-8 2-865 0</inkml:trace>
          <inkml:trace contextRef="#ctx0" brushRef="#br0" timeOffset="110915.0552">3533 2491 2829 0,'0'0'258'0,"0"0"-81"0,0 0-49 16,0 0-17-16,0 0-9 0,0 0-5 0,0 0-14 16,0 0-16-16,0 0-9 0,0 0-13 15,0 0-14-15,0 0-3 0,0 0-5 0,0 0 0 16,-82 51 6-16,66-29-23 0,0 2-6 0,-1 1 0 15,-3 1 0-15,3 0 0 0,0 0 0 0,2-2 0 16,0-3 0 0,3-1 0-16,2-5 0 0,3-3 0 0,3-3 0 15,1-3 0-15,-1-3 0 0,4 1 0 0,-1-3 0 16,1 0 0-16,0-1 0 0,0 0 0 0,1 0 0 16,3-4-29-16,5-1-37 0,4-2-30 0,3-2-65 15,6-2-151-15,-5 3-581 0,-4 3-897 0</inkml:trace>
          <inkml:trace contextRef="#ctx0" brushRef="#br0" timeOffset="111960.7206">3661 2566 1817 0,'0'0'225'15,"0"0"-28"-15,0 0-48 0,0 0-7 16,0 0 6-16,0 0-1 0,0 0-4 0,0 0-9 15,0 0-14-15,0 0-18 16,0 0-25-16,0 0-27 0,0 0-14 0,0 0-5 16,-10-4-5-16,-6 20 1 0,-3 3-2 0,-3 2-5 15,-1 0-3-15,0 0-4 0,1 0 0 0,4-2-3 16,1-3 6-16,4-3 1 0,3-3 2 0,5-4 5 16,0-2-3-16,4-4-3 0,1 0-1 15,0 0 0-15,1 0-3 0,6-5 5 0,0-3-1 16,8-4-5-16,4-3-2 0,4-3-3 0,4-2-5 15,4 1 3-15,0 1-1 0,0 3-3 0,-2 1 1 16,-1 4 0-16,-4 1 1 0,-2 2 1 16,-4 3-1-16,-3 1-4 0,-1 2 1 0,-4 1 2 15,0 0-1-15,-3 1 1 0,-3 3-1 0,2 1 0 16,-5 1 1-16,2 1 10 0,-3 1 1 16,0 1-1-16,0 3 2 0,-3-2-2 0,-2 4 3 0,-1-1 0 15,-4 0-1-15,2 0-1 0,-1-1-3 16,0-1-8-16,0-1-3 0,1-3 0 0,0 0 0 15,2-3 0-15,1-1 0 0,-2-1 0 0,5-1 0 16,-1-1 0-16,1 0 0 0,2 0 0 16,0 0 0-16,2-2-48 0,4-3-27 0,6-2-20 15,4-2-15-15,5-3-2 0,4-2-6 0,4 0-17 16,-1 2-22-16,-1 1-33 0,1 1-9 0,-4 2 29 16,-4 1 46-16,-2 1 58 0,-4 2 43 0,-4-1 21 15,0 1 24-15,-3 1 42 0,-1 0 54 16,-5 0 50-16,2 1 30 0,-3 0-3 0,0 0-30 15,-2 0-32-15,0 1-28 0,-4 0-24 0,3 1-16 16,-4 0-7-16,0 0-9 0,-1 3-6 16,-3 3-4-16,0 2-10 0,2 2-1 0,-3 0 0 15,3 1-4-15,1 1-12 0,0 1-12 0,4 0 0 16,1 0 0-16,3 1 0 0,0-3 0 0,5 0 0 16,3-1 0-16,2-3 0 0,4-1 0 15,1-2 0-15,2-4 0 0,3 0 0 0,-1 0 0 16,2-4 0-16,2-2 0 0,-1-1 0 0,-3-1 0 15,1-1 0-15,-5-2 0 0,-2 0 0 0,-2 0 0 16,-4-1 0-16,0 1 0 0,-1-1 0 0,-4 1 0 16,-2 0 0-16,0 1 0 0,0-1 0 15,-4 2 0-15,-1-1 0 0,-2 1 0 0,-2 2 0 16,-1 0 0-16,-1 2 0 0,-3 0 0 0,0 1 0 16,-2 1 0-16,1 2 0 0,-1 1 0 15,1 0 0-15,-1 0 0 0,1 3 0 0,1 1 0 0,0 0 0 16,2 1 0-16,-2 0 0 0,1 2 0 15,2 0 0-15,0 1 0 0,2 0 0 0,5 1 0 16,1 0-105-16,3 0-104 0,5-2-207 0,2-3-1423 0</inkml:trace>
          <inkml:trace contextRef="#ctx0" brushRef="#br0" timeOffset="112648.6646">4546 2560 1814 0,'0'0'331'0,"0"0"-73"15,0 0-57-15,0 0-7 0,0 0-13 0,0 0-24 16,0 0-29-16,92-58-14 0,-83 51-12 15,-2 1-12-15,0 0-8 16,-6 1-12-16,2 3-3 0,-3-1-11 16,0 1-4-16,-4 1-14 0,-3 0-16 0,-2 1-4 0,-5 0-5 15,-1 0 1-15,-2 2-2 0,-4 3-1 16,3 2 1-16,-2 0 2 0,2 0 4 0,0 1-2 16,1 0-6-16,5 0-10 0,0-1 0 0,3 0 0 15,2 0 0-15,2 0 0 0,3-1 0 0,1 0 0 16,1 0 0-16,0 1 0 0,0 0 0 0,1 0 0 15,5 0 0-15,0 0 0 0,-1 0 0 16,3 1 0-16,-1 0 0 0,0 0 0 0,0 1 0 16,0 0 0-16,0 0 0 0,-1 0 0 0,1 0 0 15,-4 1 0-15,2-1 0 0,-3-1 0 16,0-2 0-16,-1 0 0 0,-1-1 0 0,0-1 0 16,0-1 0-16,-3-1 0 0,0 0 0 0,-2-2 0 15,-2 2 0-15,-2-2 0 0,-5 0 0 0,0 0 0 16,-3 0 0-16,0-2 0 0,-3 2 0 15,3-2 0-15,0-1 0 0,-1 1 0 0,2 0 0 16,1 0 0-16,2 0 0 0,1 0 0 0,0 1 0 16,4-1 0-16,1 1 0 0,3 0 0 15,0-1 0-15,3 2 0 0,1-2 0 0,0 1 0 16,7-2 0-16,2-1 0 0,7-2-61 0,6-1-26 16,6-1-28-16,3-1-37 0,3 2-45 0,1-2-76 15,2 3-122-15,-13 1-324 0,-7 1-908 0</inkml:trace>
          <inkml:trace contextRef="#ctx0" brushRef="#br0" timeOffset="113073.6464">4766 2531 2754 0,'0'0'268'0,"0"0"-75"15,0 0-63-15,0 0-20 0,0 0-9 0,0 0-5 16,0 0-7-16,0 0-10 0,0 0-12 16,0 0-14-16,0 0-13 0,0 0-19 0,0 0-6 15,-6-18-1-15,-8 32-3 0,-1 3 3 0,-2 2-1 16,-1 1-4-16,-3 0-4 0,-1 0 8 0,1 0-13 15,4-2 0-15,1-2 0 0,3-4 0 16,5-3 0-16,5-4 0 0,-1-1 0 0,3-4 0 16,1 0 0-16,0 0 0 0,0 0 0 15,5-5 0-15,2-3 0 0,3-2 0 0,4-4 0 16,4-3 0-16,4 0 0 0,2 0 0 0,2 0 0 16,-2 3 0-16,-2 0 0 0,-3 2 0 0,2 2 0 15,-4 2 0-15,1 1 0 0,-2 2 0 0,-3 0 0 16,0 3 0-16,1 1 0 0,-5 1 0 15,3 0 0-15,-4 1 0 0,-1 3 0 0,-3 1 0 16,2 2 0-16,-5 0 0 0,0 3 0 0,-1 0 0 16,0 2 0-16,-1 1 0 0,-6 0 0 0,-1 2 0 15,-2-2 0-15,-1 2 0 0,0-2 0 16,-1-1 0-16,1-1 0 0,-2 0 0 0,3-2 0 0,-2-2 0 16,3 0 0-16,-1-2 0 0,3-1 0 0,0-1 0 15,2-1 0-15,3-2 0 0,2 0 0 0,0-1 0 16,7-5-101-16,7-3-37 0,4-3-36 0,8-2-28 15,2 0-38-15,2-1-84 0,-7 4-239 16,-8 4-985-16</inkml:trace>
          <inkml:trace contextRef="#ctx0" brushRef="#br0" timeOffset="113410.5209">5104 2564 2207 0,'0'0'642'0,"0"0"-328"16,0 0-109-16,0 0-59 0,0 0-29 0,0 0-26 15,0 0-11-15,0 0-11 0,0 0-7 0,0 0-6 16,0 0-9-16,0 0-12 0,0 0-11 15,0 0-24-15,-40-23 0 0,30 31 0 0,-2 4 0 16,1 1 0-16,-2 2 0 0,1-1 0 0,2 2 0 16,3 0 0-16,0 0 0 0,6 0 0 15,0-3 0-15,1 0 0 0,2-2 0 0,5-4 0 16,4-2 0-16,0-1 0 0,5-2 0 0,0-2 0 0,4 0 0 0,-1 0 0 16,1-5 0-16,1-1 0 0,-3-2 0 15,-1-1 0-15,1-2 0 0,-2-1 0 0,-1-1 0 16,0 1 0-16,-4-1 0 0,0 0 0 0,-2 0 0 15,-3 0 0-15,-3 1 0 0,-2 0 0 16,-1 0 0-16,0 2 0 0,-3 0 0 0,-5 0 0 16,-3 2 0-16,0-1 0 0,-5 2 0 0,-3 0 0 15,-1 3 0-15,-5 2 0 0,-2 2 0 0,-4 1 0 16,-5 6 0-16,-4 4 0 0,-3 3 0 0,-3 4 0 16,-2 5 0-16,-3 5 0 0,-2 5-103 15,-2 3-138-15,11-7-570 0,15-9-1034 0</inkml:trace>
        </inkml:traceGroup>
      </inkml:traceGroup>
      <inkml:traceGroup>
        <inkml:annotationXML>
          <emma:emma xmlns:emma="http://www.w3.org/2003/04/emma" version="1.0">
            <emma:interpretation id="{3522FD93-E02A-4FDC-8417-8C85D73C4339}" emma:medium="tactile" emma:mode="ink">
              <msink:context xmlns:msink="http://schemas.microsoft.com/ink/2010/main" type="line" rotatedBoundingBox="1927,6225 7590,6053 7605,6541 1942,6713"/>
            </emma:interpretation>
          </emma:emma>
        </inkml:annotationXML>
        <inkml:traceGroup>
          <inkml:annotationXML>
            <emma:emma xmlns:emma="http://www.w3.org/2003/04/emma" version="1.0">
              <emma:interpretation id="{56B379D4-2C61-4B54-8BEA-53D2C75F160D}" emma:medium="tactile" emma:mode="ink">
                <msink:context xmlns:msink="http://schemas.microsoft.com/ink/2010/main" type="inkWord" rotatedBoundingBox="1927,6239 5525,6130 5539,6604 1942,6713"/>
              </emma:interpretation>
              <emma:one-of disjunction-type="recognition" id="oneOf1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1" timeOffset="183762.3623">264 3305 1237 0,'0'0'323'0,"0"0"-31"0,0 0-48 15,0 0-44-15,0 0-20 0,0 0-7 0,0 0-5 16,0 0-11-16,0 0-22 16,0 0-27-16,0 0-24 0,0 0-17 15,0 0-11-15,0 0-6 0,11-24-10 0,-22 22 1 0,0 0-4 0,-3 1-4 16,-1 0-4-16,1 1-5 0,-2 0-4 0,1 0 4 16,1 0 0-16,2 1-8 0,0 1-1 15,1 2-4-15,0-1-2 0,2 1 1 0,2-2-2 16,2 2-2-16,0-1-8 0,2-1 4 0,0 0-2 15,3 0-6-15,-1 1 4 0,1-1-2 16,0 0-1-16,1 1 3 0,5 0 5 0,-3 0-5 16,4-1 3-16,0 1 2 0,0 0-3 0,0-1 3 15,0 2-1-15,0-2-4 0,1 2 0 0,-3-2-2 16,2 2 5-16,-1-1 2 0,1 1-1 16,-2-1 0-16,-1 0-5 0,2 2 6 0,-3-1-2 15,1 1-1-15,-2-1-1 0,0 1-2 0,1 0 3 16,-2 1 1-16,0 0 1 0,-1-2-2 15,0 2-3-15,0-2 0 0,0 0 5 0,0 0 0 16,0-1-1-16,0 0 1 0,-1-1-3 0,-1 0 6 16,-1 0 0-16,0 0-2 0,-1-2 0 0,0 2-1 15,-2-2 4-15,-2 1 3 0,-1 0 2 16,-2 0-3-16,1-1-3 0,0 0 4 0,-3 0 2 16,1 0 3-16,0 0-2 0,-1 0 0 0,2 0-3 15,-2-1 5-15,3-1 5 0,-3 0-7 0,3 0 10 16,-3 0-7-16,5 0 0 0,-1-1 3 0,1 1-7 15,1-1-3-15,0 0-2 0,0 1 3 0,3 0-2 16,0-1-4-16,-1 1-3 0,3-1 0 16,0 1 0-16,2-1 0 0,0 2 0 0,0 0 0 15,0-2-3-15,1 0-23 0,6-2-17 0,2 1-21 16,5-3-31-16,3 0-53 0,6-1-81 16,1 0-171-16,-2 1-474 0,-8 2-841 0</inkml:trace>
          <inkml:trace contextRef="#ctx0" brushRef="#br1" timeOffset="184437.2343">201 3272 2580 0,'0'0'174'16,"0"0"-12"-16,0 0-41 0,0 0-25 0,0 0-23 15,0 0-8-15,0 0-11 0,0 0-4 0,0 0 11 16,0 0-5-16,0 0-6 0,0 0-2 0,0 0-21 15,112-7-1-15,-78 3-2 0,1 1-3 0,-3 0-1 16,-1 1-2-16,0-1-1 0,-1 0 0 16,-5 1 7-16,-1-1-2 0,-1 1-6 0,-3 1-3 15,-4-1-6-15,0 1 4 16,-2 0 3-16,-1 0 1 0,-5 0-5 0,0-1 0 0,-4 1 3 16,0 0-1-16,-3 1 3 0,-1 0-10 15,0 0-4-15,0 0-4 0,0 0 1 0,0 0-4 0,0 0-20 16,0 0-30-16,0 0-62 0,0 0-113 0,-1 0-293 15,0 0-1261-15</inkml:trace>
          <inkml:trace contextRef="#ctx0" brushRef="#br1" timeOffset="184148.9065">458 3155 1231 0,'0'0'489'0,"0"0"-119"0,0 0-82 15,0 0-70-15,0 0-38 0,0 0-16 0,0 0-17 16,0 0-24-16,0 0-21 0,0 0-26 0,0 0-16 16,0 0-7-16,0 0-9 0,0 0-9 15,38-58-10-15,-37 62 5 0,0 4 1 0,-1 3 5 16,0 5-3-16,-4 3-11 0,-2 4-8 0,-3 3-1 15,-2 4 0-15,-3 3-7 0,-2 2 3 0,1 0-9 16,-3 1-1-16,-2 0 9 0,2-3-2 16,-1-5-3-16,2-4 1 0,3-5 4 0,5-4 1 15,1-6 11-15,1-2-3 0,3-2-6 0,1-4-4 16,3-1-8-16,0 0-11 0,0-3-27 0,0-7-27 16,6-2-57-16,3-7-68 0,4-2-110 15,-3 5-365-15,-2 4-1038 0</inkml:trace>
          <inkml:trace contextRef="#ctx0" brushRef="#br1" timeOffset="185234.3199">748 3368 1145 0,'0'0'361'15,"0"0"-12"1,0 0-53-16,0 0-51 0,0 0-33 0,0 0-25 0,0 0-22 16,0 0-27-16,0 0-20 0,90-42-16 15,-84 35-14-15,0 0-6 0,-1 1-8 0,-3 0-13 16,-2 1-6-16,0 0-1 0,0 0-9 16,-2 1-5-16,-4 0-4 0,0 2-8 0,-3-1-1 0,0 2-2 15,-5 1-5-15,-2 0-9 0,-4 3-3 16,0 2 1-16,-2 2 3 0,-1 2 6 0,0 0-4 0,1 2-3 15,-2 0-5-15,3 3 6 0,0-1-3 0,4 2-2 0,0-1-3 16,3 2-6-16,3 0 2 0,1 0 1 16,4-1 2-16,2-1-8 0,4-3 5 0,0-2 1 15,2-3 1-15,6-4 3 0,3-1-5 0,3-1-1 16,5-2-5-16,3-4 12 0,2-3-1 0,0-1-3 16,6-1 1-16,-3-2-1 0,-1 0-4 15,2-1 5-15,-4 1 1 0,-2 0-13 0,-4 2 6 16,-3 2 3-16,-5 1-2 0,-2 3 6 0,-3 1-2 15,-3 0-3-15,-1 3 1 0,-1-1 9 0,0 2-9 16,-2 0 0-16,-1 0 0 0,-4 2 0 0,-1 2 0 16,-2 3 0-16,-1 2 0 0,0 2 0 15,-1 0 0-15,3 1 0 0,1 0 0 0,2 1 0 16,1 1 0-16,2-1 0 0,3 0 0 0,-1 0 0 16,1-2 0-16,0 1 0 0,1-3 0 0,6-3-2 15,0-1-2-15,2-3 3 0,2-2 2 16,1 0-8-16,3-5 0 0,0-3-4 0,0-2-5 15,1-2-7-15,1-2-13 0,2-2-21 0,-1-1-19 16,2 0-20-16,-2-2-35 0,3 1-44 16,-2 1-64-16,1-1-115 0,0 0-211 0,-6 5-161 15,-4 4-821-15</inkml:trace>
          <inkml:trace contextRef="#ctx0" brushRef="#br1" timeOffset="185699.9921">916 3261 2768 0,'0'0'258'16,"0"0"-60"-16,0 0-58 0,0 0-33 0,0 0-24 15,0 0-11-15,0 0-15 0,0 0-5 0,0 0-2 16,0 0 3-16,0 0-5 0,0 0-9 0,109-44-9 16,-74 41-12-16,-2-1-5 0,2 2 3 0,-2 0 3 15,-2-1-5 1,-1 1-5-16,-4-1-6 0,1 0-5 0,-3 1 9 16,-2 0 0-16,0 0 0 0,-3-1-8 0,-1 1 1 0,-2-2-3 15,-1 0 2-15,-2 0 4 0,-1-1-12 0,-2 1-5 16,-1-1-9-16,-2 2-10 0,-1-1-19 0,-1 2-29 15,-2 0-52-15,0 1-88 0,-2 0-171 16,0 1-1245-16</inkml:trace>
          <inkml:trace contextRef="#ctx0" brushRef="#br1" timeOffset="185451.0302">1212 3095 2165 0,'0'0'378'0,"0"0"-127"0,0 0-83 15,0 0-44-15,0 0-17 0,0 0 1 0,0 0-12 16,0 0-6-16,0 0-16 0,0 0-7 0,0 0-8 16,0 0-8-16,0 0-2 0,0 0-10 0,-19 47-2 15,4-20-5-15,-1 3-5 0,-1 4-7 16,-2 2-6-16,-1 1-1 0,-2 1-2 0,0 1-3 16,-1-1-3-16,1-4-8 15,5-4-1-15,3-5 7 0,3-7 4 0,4-5-6 16,3-4-1-16,3-4-15 0,1-3-21 0,0-2-12 0,1 0-22 15,6-4-36-15,1-6-38 0,6-3-61 0,1-4-127 16,-3 3-323-16,-2 3-1010 0</inkml:trace>
          <inkml:trace contextRef="#ctx0" brushRef="#br1" timeOffset="182898.5785">-204 3277 561 0,'0'0'286'0,"0"0"28"16,0 0-8-16,0 0-37 0,0 0-35 0,0 0-34 15,0 0-34-15,0 0-26 0,0 0-22 16,0 0-13-16,0 0-14 16,-7-10-18-16,6 9-10 0,0-1-13 15,-1 0 2-15,1 0 0 0,-1 1-2 0,2 0-6 16,-2 0-6-16,-1 1-5 0,1 0-10 0,-1 0-3 15,-2 0-8-15,-2 3-4 0,-1 1 5 0,0 1 2 16,0 1 0-16,-2 2 1 0,-2 0-1 16,1 1-1-16,-1 0 9 0,1 1-7 0,0 0-6 15,1 1-4-15,2 0-5 0,1-3 6 0,1 2-3 16,4-2 3-16,1 1-9 0,1-2 2 0,1-1-2 16,3 1 1-16,4-2 10 0,2 0-13 0,2-3 9 15,2 0-7-15,3-2 3 0,2 0 0 16,-1-1-4-16,3-4 1 0,0 0-5 0,-2-3 7 15,2 1 0-15,-2-1 0 0,0 1-4 0,-2-1 2 16,1 0 4-16,-4 1 2 0,-1-1 7 0,0 1-9 16,-4-1 4-16,-2 1-3 0,-1 0 4 15,-3 0 4-15,0 0 0 0,-3 0 3 0,0 0 3 16,0 0 4-16,-3 0-4 0,-4-1 2 0,0 1-10 16,-1 0 2-16,-1 0 6 0,-1 2 0 15,-1 1 1-15,1 0-5 0,-4 2 2 0,4-1-4 16,-3 2 9-16,2 1-3 0,-1 0-10 0,1 0 0 15,-1 3-8-15,1 1 7 0,-1 0 1 0,1 3 0 16,0-1-8-16,1 1 3 0,-2 1 1 0,3 1-1 16,0-1 4-16,0 1-9 0,1-1 0 0,0 1-3 15,1-1 7-15,2-1-5 0,-1 1-16 16,4-3-14-16,1 0-29 0,1 0-26 0,3-1-49 16,4-1-78-16,4 0-172 0,-2-2-401 0,-3 0-865 15</inkml:trace>
          <inkml:trace contextRef="#ctx0" brushRef="#br1" timeOffset="186452.2168">1462 3366 1332 0,'0'0'407'0,"0"0"-79"16,0 0-67-16,0 0-48 0,0 0-27 0,0 0-22 15,0 0-17 1,92-82-16-16,-86 72-16 0,-1 2-11 0,-3 0-17 16,-2 1-10-16,0 2-12 0,-2-1-10 0,-5 1-10 0,-1 3-12 15,-4-1-7-15,-1 2-4 0,-2 1 1 0,-6 0-1 16,1 4 0-16,-2 2 0 0,-1 2-3 0,-2 2 5 15,1 0-3-15,-2 1-5 0,1 2-5 0,0 1-3 16,4 2 1-16,1 0 1 0,3 1-2 16,2-1-6-16,2 0-1 0,4-2 0 0,3-1 3 15,3-2 0-15,3-4-3 0,2-1-2 0,5-4-1 16,3 1 4-16,3-2 4 0,3-1-3 16,2 0-3-16,3-5 1 0,3 0 0 0,4-4 3 0,-2 0-1 15,2-2-5-15,-3 1-1 0,-2 0 3 16,-2 1 2-16,-3 0 0 0,-4 1-1 0,-1 3-1 15,-5 0-1-15,-3 2 6 0,-2 1 0 0,-1 1-1 16,-2 1-3-16,0 0 2 0,0 0 1 0,0 0 0 16,-1 0 2-16,-4 5-8 0,1 1-1 0,-3 2 2 15,-1 4 3-15,-1 1 1 0,0 0-1 16,3 2 2-16,0 0-2 0,0-1 1 0,4-1-1 16,1-1-3-16,0 0-3 0,1-3 3 0,0-1 0 15,3-2-1-15,0-3 2 0,3-1-6 16,0-2-2-16,3-1-4 0,2-5-9 0,2-5-25 15,5-3-34-15,2-3-50 0,4-2-80 0,4-3-116 16,-5 5-410-16,-8 7-993 0</inkml:trace>
          <inkml:trace contextRef="#ctx0" brushRef="#br1" timeOffset="187047.43">2048 3171 2090 0,'0'0'929'0,"0"0"-715"16,0 0-75-16,0 0-39 0,0 0-22 15,0 0-4-15,0 0 4 0,0 0-4 0,0 0-11 16,0 0-10-16,-99 61-11 0,67-42-12 0,-3 1-7 15,-1 1-3-15,-2 0-10 0,-2 1 0 0,0-1 2 16,1 0-8-16,1 1 5 0,1-4-4 16,6-2-2-16,6-5 8 15,4-4 1-15,8-4 0 0,6-2-12 0,3-1 0 16,4-3 0-16,0-5 0 0,8-3 0 0,5-4 0 0,3 0 0 16,4-4 0-16,2 3 0 0,2-1 0 0,-1 2 0 15,0 2 0-15,-3 4 0 0,1 2 0 0,-4 4 0 16,-3 3 0-16,0 0 0 0,-1 5 0 0,-2 1 0 15,-2 4 0-15,-1 1 0 0,2 4 0 16,-3-1 0-16,0 2 0 0,0 2 0 0,2 0 0 16,-1 0 0-16,1-1 0 0,1 0 0 0,2-2 0 15,0-4 0-15,4-1 0 0,-1-2 0 16,3-2 0-16,-3-1 0 0,1-3 0 0,-1-2 0 16,-2 0 0-16,1 0-10 0,-1-5-10 0,1-2-4 15,1-1-12-15,-1-1-26 0,3-2-43 16,0 1-81-16,-3 2-165 0,-5 2-1452 0</inkml:trace>
          <inkml:trace contextRef="#ctx0" brushRef="#br1" timeOffset="186683.367">1946 3056 2722 0,'0'0'237'0,"0"0"-48"16,0 0-68-16,0 0-19 0,0 0 2 0,0 0-11 15,0 0-16-15,0 0-11 0,0 0-8 16,0 0-4-16,0 0 0 0,0 0-6 0,-95 62-15 0,74-35-6 16,-2 2 1-16,-2 4-5 0,-1 2-4 0,-1 2-3 31,-1 1-12-31,-1-2 0 0,1-2 5 0,4-3-2 16,3-5-7-16,5-6 0 0,5-6 0 0,4-6 0 0,3-2 0 15,3-6-22-15,1 0-30 0,5-1-20 0,5-6-25 16,7-7-49-16,5-2-53 0,6-5-76 0,4-1-150 15,-6 5-286-15,-8 5-911 0</inkml:trace>
          <inkml:trace contextRef="#ctx0" brushRef="#br1" timeOffset="187784.0084">2553 3158 2768 0,'0'0'167'16,"0"0"-18"-16,0 0-36 0,0 0-14 0,0 0 8 15,0 0-2-15,0 0-17 0,0 0-14 0,0 0-15 0,0 0-6 16,0 0-11-16,0 0-3 0,0 0-12 0,-82 71-1 0,55-44-2 16,3 0-8-16,-2-1 1 0,3 0-15 0,2-3 9 15,3-4 0-15,5-4 6 0,2-4 3 0,6-4-11 16,1-2 4-16,3-3-9 0,1-1 8 15,0-1-5-15,1 0 0 0,6-4 2 0,3-4-9 16,6-4 0-16,3-3 0 0,5-2 0 0,6-2 0 16,0-1 0-16,1 1 0 0,1 1 0 0,-2 0 0 15,0 1 0-15,-6 3 0 0,1 2 0 0,-2 0 0 16,-3 4 0-16,1 2 0 0,-5 2 0 16,0 2 0-16,-4 2 0 0,-1 0 0 0,-1 0 0 15,-2 2 0-15,-2 2 0 0,1 2 0 0,-1 1 0 16,-2 2 0-16,0 1 0 0,-3 2 0 0,-1 3 0 15,0-1 0-15,-1 3 0 0,-5-1 0 16,-1 0 0-16,-3 1 0 0,0-1 0 0,-2-2 0 16,-1 0 0-16,1-1 0 0,-1-2 0 0,1-2 0 15,1-2 0-15,4-3 0 0,1-1 0 0,2-1 0 16,2-2 0-16,2 0 0 0,1-4-45 16,9-4-79-16,5-3-42 0,5-4-39 0,9-1-45 15,4-2-103-15,-7 4-331 0,-6 5-967 0</inkml:trace>
          <inkml:trace contextRef="#ctx0" brushRef="#br1" timeOffset="188192.1391">3194 3138 2937 0,'0'0'229'0,"0"0"-61"0,0 0-45 16,0 0-22-16,0 0-1 0,0 0-4 0,0 0-8 16,0 0-14-16,0 0-17 0,0 0-12 15,0 0-10-15,-88-39 0 0,64 46-28 0,0 3-7 16,-4-1 0-16,1 4 0 0,0-1 0 0,1 2 0 15,0 0 0-15,4 1 0 0,2 2 0 0,1 1 0 16,4 0 0 0,3-2 0-16,2-1 0 0,4-2 0 0,3-2 0 15,3-3 0-15,0 0 0 0,7-3 0 0,2-1 0 0,5-2 0 0,2-1 0 16,6-1 0-16,1-3 0 0,2-4 0 16,3-1 0-16,3-1 0 0,-2-1 0 0,-1-1 0 15,-2-1 0-15,-2 0 0 0,-2 0 0 0,-3 0 0 16,-5 2 0-16,-2 2 0 0,-3 1 0 0,-3 2 0 15,-4 3 0-15,0 0 0 0,-2 2 0 16,0 0 0-16,0 0 0 0,-3 2 0 0,-4 4 0 16,-3 3 0-16,-3 4 0 0,-1 3 0 0,-1 2 0 15,0 2 0-15,2-1 0 0,0 0 0 0,1 1 0 16,3-2 0-16,2 0 0 0,2-2 0 16,1-2 0-16,4-2 0 0,0-3 0 0,0-3 0 0,8-3 0 15,4-3 0-15,5 0 0 0,4-6 0 0,4-5-73 16,5-1-54-16,3-1-83 0,-7 2-253 15,-8 4-1358-15</inkml:trace>
        </inkml:traceGroup>
        <inkml:traceGroup>
          <inkml:annotationXML>
            <emma:emma xmlns:emma="http://www.w3.org/2003/04/emma" version="1.0">
              <emma:interpretation id="{D34E5060-C2D5-441D-A519-3FD99F62FC72}" emma:medium="tactile" emma:mode="ink">
                <msink:context xmlns:msink="http://schemas.microsoft.com/ink/2010/main" type="inkWord" rotatedBoundingBox="5879,6216 7064,6180 7073,6483 5888,6519"/>
              </emma:interpretation>
              <emma:one-of disjunction-type="recognition" id="oneOf1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1" timeOffset="188899.4005">4111 3125 2387 0,'0'0'416'0,"0"0"-238"16,0 0-27-16,0 0-27 0,0 0-1 0,0 0 1 15,0 0-9-15,0 0-16 0,0 0-17 0,0 0-16 16,0 0-17-16,0 0-17 16,0 0-8-16,0 0-6 0,-39-39 1 15,18 39 3-15,0 4 0 0,0 1-5 0,0-1-3 0,0 1-1 16,0 0-13-16,4 2 0 0,1-2 0 16,2 1 0-16,4 1 0 0,2 0 0 0,2-2 0 15,0 2 0-15,4 1 0 0,0 0 0 0,1 1 0 16,1 0 0-16,0 0 0 0,0 2 0 0,2 0 0 15,0-1 0-15,2 2 0 0,0-1 0 0,1-1 0 16,-2 0 0-16,2 0 0 0,-1-1 0 16,2 1 0-16,-1-1 0 0,-2 0 0 0,3 1 0 15,-4-3 0-15,0 1 0 0,-1 0 0 0,-1-2 0 16,0 0 0-16,-1-1 0 0,-2-1 0 16,-3-1 0-16,-1-1 0 0,-2-2 0 0,0 0 0 15,-4 0 0-15,0 0 0 0,-3 0 0 0,-2-2 0 16,0-2 0-16,-2-1 0 0,-2 1 0 0,2 0 0 15,0-1 0-15,-1 1 0 0,3-2 0 16,-1 2 0-16,3 0 0 0,2-1 0 0,2 1 0 16,-1 1 0-16,5 1 0 0,1 0 0 0,2 0 0 15,1 0 0-15,3 2 0 0,1 0 0 0,0-1 0 16,0 0 0-16,4-1 0 0,5-1 0 16,3-1 0-16,8 1-33 0,1-1-79 0,6-1-54 15,4 0-91-15,-6 2-317 0,-7 0-1214 0</inkml:trace>
          <inkml:trace contextRef="#ctx0" brushRef="#br1" timeOffset="190850.2519">4100 3196 943 0,'0'0'324'0,"0"0"1"0,0 0-36 0,0 0-52 16,0 0-25-16,0 0-16 0,0 0 1 0,0 0-11 15,0 0-20-15,0 0-25 16,0 0-29-16,0 0-22 0,33-78-16 0,-31 74-14 16,-1 4-14-16,0 0-11 0,-1 0-1 15,0 2-5-15,0 2-1 0,0 5 1 0,-1 3-3 16,-1 0 1-16,-3 5 1 0,1 0-6 0,-3 2-5 16,-1 3-6-16,1-2-1 0,-2 2 1 15,0-1-2-15,2-3-5 0,1-1-3 0,1-4-5 16,3-3 8-16,2-3 1 0,0-3-3 0,0-1 1 15,0-2-2-15,0 0 1 0,1-1 6 0,5 0 0 16,1-2-3-16,3-3 2 0,4-2 2 16,2-3 1-16,1-2-2 0,4 0-5 0,0-1-5 0,-2 0 1 15,2-1 6-15,-2 0 2 0,1 1-5 16,-3 1-2-16,1 0 1 0,-2 1 2 0,-1 1 2 16,0 1 5-16,-2 2-9 0,-1 0 1 0,-3 1 4 15,-1 2 0-15,-2-1-1 0,0 3-3 0,-4 0 0 16,-1 1-4-16,0 1 7 0,-1 0 0 15,0 0-6-15,0 0-1 0,0 0 0 0,0-1-3 16,0 1-2-16,0-1-11 0,0 1-26 16,4 0-25-16,-1 0-35 0,4 0-44 0,3 0-69 15,3 1-116-15,-1 0-339 0,-3 0-1013 0</inkml:trace>
          <inkml:trace contextRef="#ctx0" brushRef="#br1" timeOffset="191303.1458">4666 3147 1693 0,'0'0'904'0,"0"0"-666"16,0 0-54-16,0 0-54 0,0 0-17 0,0 0-3 16,0 0-10-16,0 0-4 0,0 0-5 0,0 0-10 15,0 0-17-15,0 0-11 0,0 0-13 16,0 0-10-16,-20-69-1 0,4 68-5 0,1 1-6 16,-4 0-2-16,-2 3 3 0,0 1 1 0,-3 2-3 15,0 2 5-15,1 1-19 0,-2 2-3 0,1 0 0 0,5 1 0 16,-2 0 0-16,4 2 0 0,2-2 0 0,1 2 0 0,5-1 0 15,2 2 0-15,2-3 0 0,4 0 0 0,1-1 0 16,3-2 0-16,5-3 0 0,3 0 0 0,5-5 0 16,5-1 0-16,2-2 0 0,3-5 0 15,5-2 0-15,-1-3 0 0,1 0 0 0,-2 1 0 16,0-4 0-16,-6 3 0 0,-1 1 0 0,-5 0 0 16,-2 2 0-16,-5 0 0 0,-1 2 0 0,-5 1 0 15,0 2 0-15,-4 1 0 0,0 0 0 16,0 2 0-16,-4 1 0 0,-2 0 0 0,-2 0 0 15,-1 1 0-15,-5 6 0 0,0 2 0 0,-3 5 0 16,0 0 0 0,0 2 0-16,1 2 0 0,0 1 0 15,4-1 0-15,2-1 0 0,3 0 0 0,2-1 0 16,3-2 0-16,2 0 0 0,0-2 0 0,2-1 0 16,5-3 0-16,2-1 0 0,3-3 0 0,-1-1 0 15,3-3 0-15,2 0 0 0,3-2 0 0,0-4 0 16,2-1-19-16,2-2-39 0,1 1-31 15,-1 0-41-15,2 0-69 0,-5 2-185 0,-8 2-1398 0</inkml:trace>
        </inkml:traceGroup>
        <inkml:traceGroup>
          <inkml:annotationXML>
            <emma:emma xmlns:emma="http://www.w3.org/2003/04/emma" version="1.0">
              <emma:interpretation id="{56F16AB1-A279-4E33-B2F3-17EA99A8367F}" emma:medium="tactile" emma:mode="ink">
                <msink:context xmlns:msink="http://schemas.microsoft.com/ink/2010/main" type="inkWord" rotatedBoundingBox="7110,6068 7590,6053 7601,6426 7121,6440"/>
              </emma:interpretation>
              <emma:one-of disjunction-type="recognition" id="oneOf15">
                <emma:interpretation id="interp47" emma:lang="" emma:confidence="1">
                  <emma:literal>K</emma:literal>
                </emma:interpretation>
                <emma:interpretation id="interp48" emma:lang="" emma:confidence="0">
                  <emma:literal>k</emma:literal>
                </emma:interpretation>
                <emma:interpretation id="interp49" emma:lang="" emma:confidence="0">
                  <emma:literal>H</emma:literal>
                </emma:interpretation>
                <emma:interpretation id="interp50" emma:lang="" emma:confidence="0">
                  <emma:literal>4</emma:literal>
                </emma:interpretation>
                <emma:interpretation id="interp51" emma:lang="" emma:confidence="0">
                  <emma:literal>*</emma:literal>
                </emma:interpretation>
              </emma:one-of>
            </emma:emma>
          </inkml:annotationXML>
          <inkml:trace contextRef="#ctx0" brushRef="#br1" timeOffset="191856.5664">5088 2954 1691 0,'0'0'518'0,"0"0"-275"0,0 0-18 15,0 0-52 1,0 0-17-16,0 0-6 0,0 0-9 0,0 0-14 16,0 0-15-16,0 0-20 0,0 0-24 0,0 0-18 0,0 0-5 0,0 0-6 15,-7-10-2-15,-9 32 3 0,0 0 0 16,-5 4-1-16,1 3-9 0,-2 1-6 0,0 0-12 16,-1 1-4-16,1-2 11 0,0-1-6 0,5-3-10 15,1-3-3-15,2-4 0 0,2-4 0 0,4-3 0 16,4-3 0-16,-1-3 0 0,4-2 0 15,1-3 0-15,0 0 0 0,6-1-7 0,3-4-40 16,6-3-38-16,6-4-51 0,4-2-60 0,6-1-103 16,-7 1-293-16,-9 7-1132 0</inkml:trace>
          <inkml:trace contextRef="#ctx0" brushRef="#br1" timeOffset="192222.9117">5292 3018 2855 0,'0'0'347'0,"0"0"-180"0,0 0-53 15,0 0-32-15,0 0-3 0,0 0 3 16,0 0-12-16,0 0-8 0,0 0-17 0,0 0-8 16,0 0 5-16,0 0-8 15,-113 42-7-15,88-27-13 0,-4 0 1 0,-1 0-4 16,-1 1 1-16,1 1-12 0,-1-2 0 16,1 1 0-16,1-1 0 0,5-3 0 0,2 0 0 0,6-4 0 15,2-2 0-15,5-3 0 0,5-1 0 0,0-2 0 0,4 0 0 16,0-1 0-16,1-2 0 0,5-3 0 0,1-2 0 15,2 1 0-15,4-2 0 0,2 1 0 0,1-1 0 16,1 2 0-16,-1 1 0 0,1 1 0 0,0 1 0 16,0 2 0-16,-1 2 0 0,-1 0 0 15,1 1 0-15,-1 4 0 0,0 0 0 0,-2 2 0 16,0 1 0-16,-2 1 0 0,-1 1 0 0,-3 2 0 16,0 2 0-16,-1-1 0 0,-3 2 0 15,2-2 0-15,-3-1 0 0,0-2 0 0,1-1 0 16,0-2 0-16,-3-2 0 0,2-1 0 0,1-2 0 15,-2-1 0-15,0-1 0 0,1 0-22 0,4-2-85 16,2-4-65-16,4-2-110 0,-2 1-400 0,-1 2-1097 0</inkml:trace>
        </inkml:traceGroup>
      </inkml:traceGroup>
    </inkml:traceGroup>
    <inkml:traceGroup>
      <inkml:annotationXML>
        <emma:emma xmlns:emma="http://www.w3.org/2003/04/emma" version="1.0">
          <emma:interpretation id="{A9352E65-F9B7-44FC-8426-E87FAB46CCEB}" emma:medium="tactile" emma:mode="ink">
            <msink:context xmlns:msink="http://schemas.microsoft.com/ink/2010/main" type="paragraph" rotatedBoundingBox="1644,6814 6725,6628 6748,7277 1667,746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4376BE6-D8BD-4D8E-9AE5-779D82E3FC02}" emma:medium="tactile" emma:mode="ink">
              <msink:context xmlns:msink="http://schemas.microsoft.com/ink/2010/main" type="line" rotatedBoundingBox="1644,6814 6725,6628 6748,7277 1667,7464"/>
            </emma:interpretation>
          </emma:emma>
        </inkml:annotationXML>
        <inkml:traceGroup>
          <inkml:annotationXML>
            <emma:emma xmlns:emma="http://www.w3.org/2003/04/emma" version="1.0">
              <emma:interpretation id="{979DD25A-A378-4FCF-8EC9-8296CA252F48}" emma:medium="tactile" emma:mode="ink">
                <msink:context xmlns:msink="http://schemas.microsoft.com/ink/2010/main" type="inkWord" rotatedBoundingBox="1646,6866 4969,6744 4991,7342 1667,7464"/>
              </emma:interpretation>
              <emma:one-of disjunction-type="recognition" id="oneOf16">
                <emma:interpretation id="interp52" emma:lang="" emma:confidence="0">
                  <emma:literal>pojeolinom</emma:literal>
                </emma:interpretation>
                <emma:interpretation id="interp53" emma:lang="" emma:confidence="0">
                  <emma:literal>pojeo/inom</emma:literal>
                </emma:interpretation>
                <emma:interpretation id="interp54" emma:lang="" emma:confidence="0">
                  <emma:literal>pojedinom</emma:literal>
                </emma:interpretation>
                <emma:interpretation id="interp55" emma:lang="" emma:confidence="0">
                  <emma:literal>p0jeolinom</emma:literal>
                </emma:interpretation>
                <emma:interpretation id="interp56" emma:lang="" emma:confidence="0">
                  <emma:literal>pogonion</emma:literal>
                </emma:interpretation>
              </emma:one-of>
            </emma:emma>
          </inkml:annotationXML>
          <inkml:trace contextRef="#ctx0" brushRef="#br1" timeOffset="194447.4259">-423 3930 2279 0,'0'0'248'0,"0"0"-91"0,0 0-25 15,0 0-19-15,0 0-21 0,0 0 2 16,0 0-3-16,0 0-9 0,0 0 1 0,0 0-14 15,0 0-8-15,0 0-7 0,-8 19-3 0,-6 4-9 16,2 2-9-16,-7 2-6 0,2 3-14 0,-4 1 2 16,0-1-1-16,1-1 0 0,0-3-9 15,4-4 0-15,1-4 6 0,4-5 3 0,0-5 13 16,8-1-4-16,-2-5-3 0,4-2-5 0,1 0 8 16,0-2-3-16,0-5-9 0,5-3-3 0,-1-3-12 15,8-5 5-15,-1-2 5 0,3-2 5 0,2-1-6 16,4-1-6-16,-1 1 6 0,3 0-6 15,0 1 1-15,1 0 4 0,0 3-6 0,0-1-1 16,0 3 9-16,-2 1-1 0,0 2-6 0,-2 2 6 16,0 3-3-16,-2 2-1 0,-1 1 6 0,-2 1-5 15,-2 3-5-15,0 0 2 0,-2 2 4 16,1 0-1-16,-3 2 2 0,0 4-3 0,-1-1-2 16,0 2 1-16,-3 2 9 0,1 1-2 0,-3 1-4 15,2 1 0-15,-3 0-4 0,-1 0 4 16,0 0 2-16,0 1-1 0,-5-3-3 0,2 1 2 15,-2-1 8-15,-2-2 6 0,-1 1 1 0,-1-2-5 16,-3 0-13-16,0-1 0 0,-3 1 0 0,0-2 0 16,-4-1 0-16,2-1 0 0,0-1 0 15,-2 0 0-15,2-1 0 0,0-1 0 0,2 0 0 16,0 0 0-16,1 0 0 0,0-2 0 0,3-1 0 16,0-2 0-16,2 0 0 0,2-1 0 0,3-1 0 15,0 0 0-15,4 0 0 0,0-2 0 16,7-1 0-16,6 0 0 0,3-1-51 0,5 1-54 0,3 0-43 15,5 0-45-15,-1 2-50 0,6-1-110 16,-10 4-305-16,-8 0-1002 0</inkml:trace>
          <inkml:trace contextRef="#ctx0" brushRef="#br1" timeOffset="194806.185">3 3906 1871 0,'0'0'964'15,"0"0"-745"-15,0 0-65 0,0 0-32 0,0 0-30 16,0 0-4-16,0 0-6 0,0 0 0 15,0 0 2-15,0 0-10 0,0 0-16 0,-93 49-14 16,80-36-3-16,2 1-9 0,0 1-7 0,3 0-7 16,1 0-7-16,5 0-3 0,0-3 5 0,2 1-5 15,1-3-3-15,7-2-5 0,1-2 0 0,5-3 0 0,1-1 0 16,2-2 0-16,4 0-5 0,0-4 1 0,-1-2 4 0,2 0 2 16,1-2-5-16,-3-1-2 0,-2 0 0 15,-3 0 3-15,0-1 10 0,-1 1-3 0,-4-3-6 16,-1 1 1-16,-3 1 1 0,-1-1 8 0,-3 0-9 15,-2-1 0-15,0 2 0 0,0-1 0 16,-7 1 0-16,1 0 0 0,-4 2 0 0,1 0 0 16,-4 1 0-16,-2 2 0 0,-1 0 0 0,0 2 0 15,-1 2 0-15,-3 0 0 0,2 1 0 0,-2 0 0 16,1 4 0-16,-1 2 0 0,2 1 0 16,-1 0 0-16,2 0 0 0,1 0 0 0,1 2 0 15,1 1 0-15,1 0 0 0,3 0 0 0,3 1 0 16,1-2 0-1,4 2-129-15,2 0-112 0,0-4-339 0,4-2-1264 0</inkml:trace>
          <inkml:trace contextRef="#ctx0" brushRef="#br1" timeOffset="195370.5693">279 3947 2448 0,'0'0'302'0,"0"0"-77"16,0 0-63-16,0 0-33 0,0 0-16 0,0 0-8 15,0 0-8-15,0 0-10 0,0 0-17 0,0 0-17 32,0 0-10-32,0 0-6 0,0 0-7 0,0 0-2 15,-39 41-2-15,23-20-6 0,1 0 9 0,-1-1-5 0,1 3-8 16,0-1-3-16,0 2-8 0,0 0 2 0,-1 1 1 16,-1 1 1-16,1-1-7 0,-3 0-4 15,3-4 6-15,1-1-3 0,1-5 3 0,2-4-4 16,0-3 0-16,5-4 0 0,-1-1 0 0,0-3 0 15,2 0 0-15,1-3 0 0,0-2 0 0,-1-4 0 16,4-1 0-16,1-4 0 0,1-3 0 0,2-3 0 16,10-3 0-16,5-2-54 0,4-4-61 15,6 0-64-15,6-2-92 0,-7 7-259 0,-9 9-1238 0</inkml:trace>
          <inkml:trace contextRef="#ctx0" brushRef="#br1" timeOffset="195904.8634">366 4021 3164 0,'0'0'131'0,"0"0"-47"15,0 0-17-15,0 0 5 0,0 0 6 0,0 0 1 0,90-29-24 16,-69 19-9-16,1 0-18 0,1-3-12 0,-1 2-1 15,1-2-3 1,-1-1 1-16,-2 2 5 0,-1 0 0 0,-3 0-8 16,-1 3 2-16,-5 1 2 0,-3 3 0 0,-2 1 4 15,-4 1 4-15,-1 1-3 0,-1 1 3 0,-6 1 3 16,-3 0-4-16,-4 0-8 0,-7 6-4 0,-2 2-9 16,-1 3 0-16,-5 4 0 0,2 0 0 15,-2 3 0-15,1 1 0 0,4-1 0 0,2 1 0 16,5-1 0-16,4 1 0 0,4-1 0 0,2-1 0 15,6 1 0-15,1-2 0 0,4-2 0 0,6-3 0 16,5-2 0-16,3-4 0 0,4-3 0 16,5-2 0-16,1-1 0 0,2-6 0 0,0-1 0 15,1-2 0-15,-1 1 0 0,0-2 0 0,-5 1 0 16,0-2 0-16,-3 2 0 0,-1 0-2 0,-1 0-75 16,-3 3-46-16,-2 0-92 0,-2 1-327 0,-6 3-1278 0</inkml:trace>
          <inkml:trace contextRef="#ctx0" brushRef="#br1" timeOffset="195526.7722">472 3709 3122 0,'0'0'220'0,"0"0"-68"16,0 0-54-16,0 0-12 0,0 0-12 0,0 0-3 16,0 0-12-16,0 0-7 0,0 0-1 0,0 0-10 15,0 0-10-15,0 0-11 0,0 0-18 16,-82 27-13-16,81-19-14 0,1 2-27 0,2 0-42 16,5 1-52-16,1 0-102 0,0-1-261 0,-2-3-1269 0</inkml:trace>
          <inkml:trace contextRef="#ctx0" brushRef="#br1" timeOffset="196610.6899">1013 3901 2122 0,'0'0'269'0,"0"0"-37"0,0 0-40 0,0 0-37 15,0 0-14-15,0 0-6 0,0 0-14 16,0 0-13-16,0 0-17 0,0 0-21 0,0 0-13 0,0 0-2 16,-95-26-10-16,73 32-2 0,-1 2-13 0,2 0-5 0,1 1 2 15,-1 0-3-15,3 3 0 0,-1 1-11 0,3 0-6 16,3 0-1-16,3 1 1 0,2-1 0 0,4 1-5 16,4-2-3-16,0 0 0 0,4-1 3 0,5-2 3 15,5-1-1-15,1-2-1 0,2-1-8 16,4-3 6-16,0-1 0 0,1-1-5 0,-1 0 4 15,1-3-3-15,-1-2 1 0,3-1 4 0,-3-1 1 16,-1 0-6-16,-1-1 0 0,-3 1 3 16,-1-2 2-16,-2 0 1 0,-3 1 1 0,-3-1-6 15,-4 0 2-15,0 0 7 0,-3 0 1 0,0 0-1 16,-6 1-6-16,-1-1 2 0,-1 1 3 0,-2-1 8 16,-3 1-4-16,0 2-2 0,-2-1-2 15,1 3 0-15,-3 1-1 0,0 0-5 0,1 2 0 16,-1 1 0-16,2 0 0 0,-1 1 0 0,1 3 0 15,2 0 0-15,1 3 0 0,1-1 0 0,2-2 0 16,3 3 0-16,1 0 0 0,5-1 0 16,0-1-50-16,4-1-27 0,6-1-36 0,5-3-49 15,7 0-76-15,-4-2-236 0,-5-1-1285 0</inkml:trace>
          <inkml:trace contextRef="#ctx0" brushRef="#br1" timeOffset="196888.138">1296 3716 2902 0,'0'0'179'0,"0"0"-33"16,0 0-35-16,0 0-13 0,0 0-5 15,0 0-2-15,0 0-17 0,0 0-12 0,0 0-15 16,0 0-9-16,0 0 3 0,0 0-8 0,0 0-5 0,0 0-10 16,-86 93 2-16,69-67-2 0,-1 1 1 15,-2 2-4 1,-1 1-12-16,0 2 1 0,1-2 1 0,-2-2 1 15,4-2 0-15,0-3-2 0,3-4-3 0,2-4-1 0,1-2 4 16,3-4-2-16,2-3-5 0,4-2 2 0,0-4 1 16,2 0-6-16,1 0-3 0,2-7-19 0,3-2-25 15,7-4-14-15,2-2-32 0,6-5-36 16,3 1-62-16,1-2-119 0,-3 6-299 0,-8 5-1084 0</inkml:trace>
          <inkml:trace contextRef="#ctx0" brushRef="#br1" timeOffset="197084.2269">1354 3827 2777 0,'0'0'293'0,"0"0"-105"0,0 0-61 16,0 0-33-16,0 0-9 0,0 0 2 0,0 0-3 15,0 0-8-15,0 0-11 0,-90 70-4 16,72-53-10-16,2 3-6 0,-2-1-12 0,-1 1-13 16,1 2-11-16,-2 0-9 15,3-2 0-15,2-2 0 0,2-1 0 0,3-5 0 16,3-4-10-16,5-3-29 0,2-3-31 15,2-2-39-15,6-3-65 0,7-6-114 0,-2 1-556 0,-4 2-926 0</inkml:trace>
          <inkml:trace contextRef="#ctx0" brushRef="#br1" timeOffset="197666.3479">1408 3871 3206 0,'0'0'173'0,"0"0"-48"0,0 0-24 15,0 0-19-15,0 0-9 0,0 0 6 16,0 0-5-16,0 0-12 0,0 0-12 0,0 0-22 16,0 0-13-16,0 0-4 0,0 0 0 0,0 0-6 0,-50 101-5 15,39-87 0-15,0 1 0 0,0-2 0 0,3-3 0 0,2-2 0 16,1-3 0-16,4-2 0 0,0-2 0 0,1-1 0 15,0 0 0-15,2-2 0 0,3-2 0 0,4-3 0 16,2-1 0-16,3-2 0 0,4-2 0 16,1 0 0-16,2-1 0 0,-3 2 0 0,3 1 0 15,-4 2 0-15,1-1 0 0,-2 2 0 0,-2 3 0 16,0 1 0-16,-1 1 0 0,-3 1 0 16,1 1 0-16,-1 0 0 0,-3 0 0 0,0 1 0 15,-2 3 0-15,0 1 0 0,-2 0 0 0,0 1 0 16,-2 0 0-16,-1 2 0 0,0 1 0 0,0 1 0 15,-4 1 0-15,-2 0 0 0,-2 1 0 0,-2 1 0 16,0-1 0-16,-2 0 0 0,1 0 0 16,-1 0 0-16,1-2 0 15,-1-2 0-15,1-1 0 0,2 0 0 16,1-1 0-16,1-1 0 0,1-3 0 0,3 0 0 16,-2-1 0-16,5-1 0 0,0 0 0 0,0 0 0 15,0-1 0-15,0-1-116 0,8-3-67 0,-1 1-139 16,-1 2-1510-16</inkml:trace>
          <inkml:trace contextRef="#ctx0" brushRef="#br1" timeOffset="197219.6836">1465 3707 3323 0,'0'0'131'0,"0"0"-29"0,0 0-16 0,0 0-6 16,0 0-1-16,0 0 0 0,0 0-17 0,0 0-20 15,0 0-15-15,0 0-12 0,0 0-12 16,0 0-24-16,0 0-23 0,0 0-51 0,-76 30-66 0,83-21-109 16,-3-1-415-16,1-2-1089 0</inkml:trace>
          <inkml:trace contextRef="#ctx0" brushRef="#br1" timeOffset="198407.2315">1824 3915 2214 0,'0'0'292'0,"0"0"-56"0,0 0-52 16,0 0-32-16,0 0-10 0,0 0-11 0,0 0-16 15,0 0-11-15,0 0-20 0,0 0-21 0,0 0-11 0,0 0 1 16,0 0-4-16,0 0-5 0,-63-26-7 0,45 35-10 0,1 3-1 16,0-1 2-16,0 4-2 0,2 1-11 0,1 1-8 15,2 1 7-15,1 1-14 0,3 1 0 0,3 1 0 16,2 1 0-16,3-1 0 0,0-1 0 15,2-4 0-15,5-3 0 0,2-3 0 0,6-3 0 16,0-4 0-16,3-3 0 0,2 0 0 0,3-3 0 16,0-5 0-16,1-1 0 0,-2-1 0 0,2 0 0 15,-2-3 0-15,-1 1 0 0,0-1 0 16,-4 0 0-16,-1 0 0 0,-3 1 0 0,-4 0 0 16,-3 0 0-16,-2 0 0 0,-2 1 0 0,-2-1 0 15,0 0 0-15,-2 0 0 0,-3 1 0 0,-1-1 0 16,-4 1 0-16,1 2 0 0,-4 1 0 0,0 1 0 15,-2 1 0-15,-1 1 0 0,1 0 0 16,-1 2 0-16,2 1 0 0,0 1 0 0,1 1 0 16,-1 0 0-16,1 0 0 0,0 4 0 0,2 1 0 15,-1 0 0-15,0 1 0 0,1 1 0 0,5 0 0 16,-2 0 0-16,4 1 0 0,2 2 0 16,2-2 0-16,3-2-49 0,7 1-83 0,4-1-52 15,5-3-75-15,-2-1-266 0,-6-1-1239 0</inkml:trace>
          <inkml:trace contextRef="#ctx0" brushRef="#br1" timeOffset="199067.1885">2144 3849 3020 0,'0'0'171'0,"0"0"-30"15,0 0-42-15,0 0-3 0,0 0 1 0,0 0 2 16,0 0-11-1,0 0-10-15,0 0-15 0,0 0-21 0,0 0-5 16,0 0-19-16,0 0-3 0,0 0 3 0,-49 47-5 16,33-30-13-16,-2 2 0 0,0 0 0 0,-1-1 0 15,1-1 0-15,1 0 0 0,3-3 0 0,2-3 0 0,3-4 0 0,3-1 0 16,3-3 0-16,2-2 0 0,1-1 0 16,1 0 0-16,5-5 0 0,3-3 0 0,5-3 0 15,3-3 0-15,4-2 0 0,4-3 0 0,2 0 0 16,1 1 0-16,0-2 0 0,0 2 0 0,-3 3 0 15,-2 1 0-15,-2 2 0 0,-3 2 0 0,-1 3 0 16,-3 1 0-16,-2 1 0 0,-1 3 0 16,-2 1 0-16,-4 1 0 0,-2 0 0 0,1 1 0 15,-3 3 0-15,-1 2 0 0,0 2 0 0,-1 3 0 16,-6 2 0-16,-2 3 0 0,-3 0 0 16,-2 1 0-16,-2 2 0 0,-1 0 0 0,-1 1 0 15,0 1 0-15,0 0 0 0,0-1 0 0,1-1 0 0,1-2 0 16,3-4 0-16,2-3 0 0,5-4 0 15,1-3 0-15,3-1 0 0,1-2 0 0,1 0 0 16,1-2 0-16,5-4 0 0,3-5 0 0,3-2 0 16,3-4 0-16,4-3 0 0,4-1 0 0,1-1 0 15,2-1 0-15,-1 2 0 0,1-2 0 0,-1 4 0 16,-3 1 0-16,-3 3 0 0,-2 3 0 16,-3 2 0-16,-3 4 0 0,-2 2 0 0,-2 1 0 15,-3 2 0-15,0 1 0 0,-1 0 0 0,-3 1 0 31,0 4 0-31,0 2 0 0,-1 1 0 0,-5 4 0 0,-2 2 0 0,-1 3 0 0,-2 1 0 16,-2 4 0-16,-1-1 0 0,0 0 0 0,3 1 0 31,-2 0 0-31,3 0 0 0,2 1 0 0,2-2 0 0,1-1 0 0,4-1 0 0,1-4 0 0,1-2 0 16,6-4 0-16,5-4 0 0,1-4 0 16,5-1 0-16,5-2 0 0,2-8 0 0,6-2 0 15,0-4 0-15,4-1 0 0,-2-2 0 0,-1 1 0 16,3-1-75-16,-3 1-42 0,-1-1-61 0,-7 6-196 15,-8 4-1448-15</inkml:trace>
        </inkml:traceGroup>
        <inkml:traceGroup>
          <inkml:annotationXML>
            <emma:emma xmlns:emma="http://www.w3.org/2003/04/emma" version="1.0">
              <emma:interpretation id="{E9F6046C-4A37-4ED3-B07E-953D581AE5DB}" emma:medium="tactile" emma:mode="ink">
                <msink:context xmlns:msink="http://schemas.microsoft.com/ink/2010/main" type="inkWord" rotatedBoundingBox="5209,6683 6725,6628 6745,7185 5229,7240"/>
              </emma:interpretation>
              <emma:one-of disjunction-type="recognition" id="oneOf17">
                <emma:interpretation id="interp57" emma:lang="" emma:confidence="0">
                  <emma:literal>shhh!</emma:literal>
                </emma:interpretation>
                <emma:interpretation id="interp58" emma:lang="" emma:confidence="0">
                  <emma:literal>Shhh!</emma:literal>
                </emma:interpretation>
                <emma:interpretation id="interp59" emma:lang="" emma:confidence="0">
                  <emma:literal>Sith</emma:literal>
                </emma:interpretation>
                <emma:interpretation id="interp60" emma:lang="" emma:confidence="0">
                  <emma:literal>Seth</emma:literal>
                </emma:interpretation>
                <emma:interpretation id="interp61" emma:lang="" emma:confidence="0">
                  <emma:literal>shhh/</emma:literal>
                </emma:interpretation>
              </emma:one-of>
            </emma:emma>
          </inkml:annotationXML>
          <inkml:trace contextRef="#ctx0" brushRef="#br1" timeOffset="203245.9587">3130 3860 1631 0,'0'0'351'0,"0"0"-102"0,0 0-76 0,0 0-20 15,0 0-9-15,0 0-6 0,0 0-11 16,0 0-9-16,101-16-3 0,-88 12-8 16,1-3-3-16,-4 1-11 0,0 0-11 0,-2 0-19 0,-2 0-8 0,-2 2-8 15,-1 1-11-15,-1 0 8 0,-2 0-9 0,0 0-2 16,0 1 3-16,-2-1-9 0,-2 0-8 16,-3 0-4-16,-4-1-1 0,-1 1-5 0,-2 0 3 15,-4 2-5-15,-1-1-3 0,1 2 3 0,-3 0 2 16,3 0 5-16,1 3-4 0,-1 1-2 15,2 0-5-15,2 1 0 0,1 0-3 0,2 0 0 16,2 2 0-16,2-1 0 0,0-1 0 0,2 1 0 16,2 0 0-16,3-1 0 0,0 0 0 0,0 1 0 15,0-1 0-15,7 1 0 0,-1-2 0 0,4 0 0 16,-1 0 0-16,4-1 0 0,-1-1 0 16,0 0 0-16,2 1 0 0,-4 0 0 0,4-1 0 15,-4 2 0-15,1-1 0 0,-1 2 0 0,-3 0 0 16,1 0 0-16,0 0 0 0,-2 1 0 0,-1 0 0 15,-1 1 0-15,-1 1 0 0,1 0 0 0,-4 0 0 16,0 0 0-16,0 1 0 0,0-1 0 16,-3 1 0-16,-1-2 0 0,-3 0 0 0,0-1 0 15,0-1 0-15,-3-1 0 0,0 0 0 0,-2-1 0 16,-1 0 0-16,0-2 0 0,-1 0 0 16,0-1 0-16,-2 0 0 0,1 0 0 0,-1-2 0 15,-1-1 0-15,1-1 0 0,0 0 0 0,2-1 0 16,2 0 0-16,-1 1 0 0,3-1 0 0,3-1 0 15,-1 2 0-15,0-1 0 0,2 2 0 16,4 0 0-16,-3 0 0 0,3 0 0 0,2 1 0 16,0-2 0-16,1 1 0 0,6-1 0 0,4-1 0 15,5 0-25-15,3-1-72 0,4 0-58 0,4 2-82 16,-6 0-206-16,-7 3-1346 0</inkml:trace>
          <inkml:trace contextRef="#ctx0" brushRef="#br1" timeOffset="203470.7791">3497 3703 2985 0,'0'0'121'15,"0"0"-14"-15,0 0-19 0,0 0-3 0,0 0 12 16,0 0 9-16,0 0-6 0,0 0-1 16,0 0-18-16,0 0-23 0,0 0-16 15,0 0-9-15,-78 108-6 0,62-84-5 0,-5 0-4 16,3-1-13-16,-3 0-4 0,4-1 3 0,0-2 2 15,4-6-6-15,6-3 0 0,0-6-11 0,5-2-13 16,2-3-23-16,0-1-35 0,6-7-64 0,7-5-103 0,-1 1-375 0,-3 3-1170 0</inkml:trace>
          <inkml:trace contextRef="#ctx0" brushRef="#br1" timeOffset="204335.935">3853 3591 2244 0,'0'0'247'0,"0"0"-28"15,0 0-73-15,0 0-26 0,0 0-5 0,0 0 2 16,0 0-2-16,0 0-7 0,0 0-12 0,0 0-15 16,0 0-19-1,0 0-10-15,0 0-13 0,0 0-3 0,-16-15 6 16,-6 36-1-16,-1 3-3 0,-5 4-11 0,-1 2-8 15,-1 2-11-15,-3 2 1 0,0 3 1 0,-3-1-9 16,0 0-1-16,-1 0 4 0,1-2 0 16,0-2 3-16,5-4 2 0,1-5-11 0,6-4 2 15,5-6 9-15,4-5 1 0,6-3 1 0,5-3-3 16,1-2-6-16,3 0-2 0,0-3 7 0,4-5-3 16,4-3-1-16,6-5-7 0,2-3 1 15,6-3 2-15,2 0 1 0,2-2 2 0,2 4-7 0,-1 2 3 16,-2 2 3-16,-1 2 3 0,-2 3-2 15,-4 2-2-15,-2 3-3 0,-3 4-1 0,0 1 9 16,-3 1-3-16,0 4-3 0,0 3-1 0,-2 3 0 16,1 1 3-16,-1 2 3 0,1 3 0 0,-2 0-5 15,0 2 2-15,0 1 3 0,0 0-6 16,-1 0 3-16,0-1-2 0,-2-1-3 0,3-2 7 16,-1-2-2-16,2-3 1 0,0-1-3 0,0-2-4 15,1-2 11-15,-1-1-1 0,0-1-1 16,-1-2 2-16,0-1-10 0,-1 0-5 0,0-1 3 15,1-3-10-15,-2-3-24 0,1-3-14 0,0-2-30 16,-2-1-40-16,2-2-37 0,-4 1-106 0,2 4-307 16,-2 3-1157-16</inkml:trace>
          <inkml:trace contextRef="#ctx0" brushRef="#br1" timeOffset="204583.343">3446 3705 3026 0,'0'0'180'0,"0"0"-20"16,0 0-51-16,0 0-31 0,0 0-14 0,0 0 6 16,0 0 3-16,0 0 3 0,0 0-2 0,0 0-3 15,88 6-18-15,-50-2-16 0,6 1-13 0,-1 0-24 16,2 0 0-16,-2 0 0 0,0 1 0 0,-3 1 0 16,-4 0 0-16,-4 0 0 15,-3 0 0-15,-5-1 0 0,-2 1 0 0,-4-3 0 16,-3 1 0-16,-1-1 0 0,-4-2 0 0,-2 0 0 15,-2-2 0-15,-1 0 0 0,-3 0-32 16,-2 0-23-16,0 0-23 0,0 0-55 0,0-2-77 16,0 1-216-16,0 0-1289 0</inkml:trace>
          <inkml:trace contextRef="#ctx0" brushRef="#br1" timeOffset="203637.3433">3586 3543 3329 0,'0'0'128'15,"0"0"-17"-15,0 0-27 0,0 0-8 0,0 0-3 0,0 0 1 16,0 0-5-16,0 0-16 0,0 0-16 16,0 0-4-16,0 0-15 0,0 0-8 0,0 0-13 15,0 0-19-15,-61 16-15 0,63-10-10 0,5 1-27 16,0 1-54 0,6-1-94-16,-5-2-316 0,-2-2-1262 0</inkml:trace>
          <inkml:trace contextRef="#ctx0" brushRef="#br1" timeOffset="204997.6091">4185 3707 3054 0,'0'0'180'0,"0"0"-52"0,0 0-28 16,0 0-18-16,0 0 1 0,0 0 9 0,0 0-3 15,0 0-9-15,0 0-12 0,0 0-19 0,0 0-17 0,0 0-1 0,0 0-11 16,-82 88-13-16,54-65-7 0,4-1 0 16,-5 1 0-16,3-1 0 0,-2 1 0 0,0 1 0 0,2-1 0 15,2-3 0 1,2-2 0-16,5-4 0 0,4-4 0 0,5-4 0 15,7-6 0-15,1 0 0 0,1-7 0 16,8-5 0-16,5-4 0 0,3-3 0 0,6-3 0 16,4-2 0-16,0 1 0 0,1 2 0 0,0 2 0 15,-3 3 0-15,-3 4 0 0,-4 2 0 0,1 4 0 16,-3 3 0-16,-2 3 0 0,-1 0 0 0,0 3 0 16,0 3 0-16,-4 2 0 0,2 2 0 15,0 3 0-15,-2 1 0 0,-2 0 0 0,-1 2 0 16,-2 1 0-16,1 1 0 0,-3-1 0 0,1-3 0 15,-1-1 0-15,0-3 0 0,2-3 0 0,-1-2 0 16,-1-1 0-16,2-3 0 0,-3 1 0 16,1-2 0-16,0 0 0 0,1-2-25 0,0-3-42 0,4-3-43 0,0-3-51 15,2 0-45-15,3-2-103 0,-2-1-226 0,1 2-260 16,-6 4-847-16</inkml:trace>
          <inkml:trace contextRef="#ctx0" brushRef="#br1" timeOffset="205166.9937">4432 3729 2517 0,'0'0'396'15,"0"0"-127"-15,0 0-85 0,0 0-54 16,0 0-22-16,0 0-23 0,0 0-18 0,0 0-7 16,0 0-3-16,0 0-5 0,0 0-10 0,0 0-4 15,-101 57-10-15,79-35-3 0,0 0 5 0,0 1-23 16,-1-1-7-16,0 0 0 0,-1 2 0 0,-2 2 0 16,1-1 0-16,-1 2-35 0,-1 0-63 15,3-1-91-15,8-7-280 0,3-6-1370 16</inkml:trace>
        </inkml:traceGroup>
      </inkml:traceGroup>
    </inkml:traceGroup>
    <inkml:traceGroup>
      <inkml:annotationXML>
        <emma:emma xmlns:emma="http://www.w3.org/2003/04/emma" version="1.0">
          <emma:interpretation id="{6DA4DC09-2DD0-4E87-9E33-8698CDD0B7B8}" emma:medium="tactile" emma:mode="ink">
            <msink:context xmlns:msink="http://schemas.microsoft.com/ink/2010/main" type="paragraph" rotatedBoundingBox="1463,7532 6089,7331 6113,7870 1487,807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9B9F8C9-9C6F-4E4F-8F15-DC9AFC873E68}" emma:medium="tactile" emma:mode="ink">
              <msink:context xmlns:msink="http://schemas.microsoft.com/ink/2010/main" type="line" rotatedBoundingBox="1463,7532 6089,7331 6113,7870 1487,8072"/>
            </emma:interpretation>
          </emma:emma>
        </inkml:annotationXML>
        <inkml:traceGroup>
          <inkml:annotationXML>
            <emma:emma xmlns:emma="http://www.w3.org/2003/04/emma" version="1.0">
              <emma:interpretation id="{E8961F0A-218D-47DE-BBC1-2B2F224411B3}" emma:medium="tactile" emma:mode="ink">
                <msink:context xmlns:msink="http://schemas.microsoft.com/ink/2010/main" type="inkWord" rotatedBoundingBox="1464,7550 4016,7439 4039,7961 1487,8072"/>
              </emma:interpretation>
              <emma:one-of disjunction-type="recognition" id="oneOf18">
                <emma:interpretation id="interp62" emma:lang="" emma:confidence="0">
                  <emma:literal>often</emma:literal>
                </emma:interpretation>
                <emma:interpretation id="interp63" emma:lang="" emma:confidence="0">
                  <emma:literal>afternoon</emma:literal>
                </emma:interpretation>
                <emma:interpretation id="interp64" emma:lang="" emma:confidence="0">
                  <emma:literal>ohtemo</emma:literal>
                </emma:interpretation>
                <emma:interpretation id="interp65" emma:lang="" emma:confidence="0">
                  <emma:literal>attempt</emma:literal>
                </emma:interpretation>
                <emma:interpretation id="interp66" emma:lang="" emma:confidence="0">
                  <emma:literal>ohtem0</emma:literal>
                </emma:interpretation>
              </emma:one-of>
            </emma:emma>
          </inkml:annotationXML>
          <inkml:trace contextRef="#ctx0" brushRef="#br0" timeOffset="218667.0966">-44 4656 1183 0,'0'0'328'0,"0"0"-8"0,0 0-81 0,0 0-53 15,0 0-18-15,0 0-6 0,0 0-12 0,0 0-9 16,0 0-11 0,0 0-13-16,0 0-20 0,0 0-15 0,0 0-17 15,0 0-12-15,53-79-4 0,-53 71-6 0,0 0-6 16,0 0-1-16,-2 1-1 0,-2-1-7 0,-3 2 3 15,1 1-9-15,-2 1-5 0,-1 2 1 0,-3 2 1 16,-2 0-1-16,-5 0-6 0,0 7 0 0,-3 0-4 16,-2 3 3-16,0 2 2 0,-1 1 0 15,2 2-5-15,1 1-3 0,3 0 6 0,0 3-6 16,2 0 3-16,2 1-4 0,1 1-3 0,3-1 2 16,2 0 1-16,2-2 3 0,2 0-7 0,4-4 0 15,1-4 0-15,3-2-1 0,7-4 6 0,1-2-4 16,4-2 0-16,5-1 2 0,0-5 1 15,7-5 1-15,2-3 1 0,2 0-3 0,2-2-6 16,-2-2-1-16,4 0 5 0,-3 0-2 0,-2 1 0 16,-5 1 1-16,2 0-4 0,-9 1 2 0,-2 2 4 15,-2 0-2-15,-5 2-2 0,-2 2 5 16,-2 1 2-16,-2 1-5 0,-3 1 7 0,0 2-9 16,-1 0 1-16,-3 0 7 0,-1 1-2 0,-2 3-1 15,-1-1-2-15,-2 1 3 0,-1 1 0 0,0 3 5 16,-1 3-3-16,0 0-3 0,0 3-6 15,3 0 3-15,1 1 4 0,3 1-5 0,-1 0 3 16,6 0-6-16,0 0 0 0,0-1 8 0,7-1-2 16,0-1-2-16,5-3-3 0,2-1 1 0,3-3 3 15,2-2 5-15,4 0-4 0,4-4-4 0,1-3-3 16,1-3 0-16,5-2 9 0,-2-1-4 16,-1-2-1-16,0 0 4 0,-1 0-5 0,-4 0 6 15,0 0 1-15,-5 1-3 0,-2 2-6 0,-3 0 1 16,-2 2 1-16,-3 2-1 0,-2 0 6 15,-2 0-3-15,-4 4-1 0,-2 0 8 0,0 1 1 0,-1 2-1 16,0-1 0-16,-2 1-2 0,-2 0-4 16,-2 0 6-16,-1 1-1 0,-3 0-6 0,-1 4 1 15,-4 1 2-15,-1 2 1 0,-3 2 4 0,1 2-3 16,-4 1-4-16,-1 3 2 0,0 1 3 16,-2 1 3-16,-3 4-5 0,0 0-2 0,-1 2-2 15,-1 2 2-15,0 0 4 0,-1 1 0 0,1 1-6 16,1-1-2-16,-2 0 3 0,3-2 1 15,3 0 5-15,2-4-2 0,2-2-2 0,4-3-5 16,3-4 1-16,4-2 5 0,3-3-6 0,0-1 6 16,6-4-4-16,-1-1 2 0,2 0 3 0,0-1-5 15,0-5 0-15,3-3 0 0,5-3 0 16,3-3 0-16,1-1 0 0,4 0 0 0,0 1 0 16,3 0 0-16,-3 2 0 0,0 2 0 0,1 1 0 15,-3 2 0-15,2 2 0 0,-1 2 0 0,0 0 0 16,1 2 0-16,-2 2 0 0,0 0 0 0,0 0 0 15,-1 2 0-15,1 2 0 0,0-1 0 0,0 2 0 16,-2 1 0-16,0 1 0 0,2-1 0 16,-3 1 0-16,2 0 0 0,0 0 0 0,-3 0 0 15,-2-1 0-15,2 1 0 0,-2-1 0 0,0 0 0 16,-2 0 0-16,0-1 0 0,1-2 0 0,-4 1 0 16,0-3 0-16,-1 1 0 0,0-1-4 15,-1-1 8-15,1 0-4 0,-2 0-2 0,0 0-3 16,0-1-15-16,0-2-5 0,0-3-23 0,0 1-27 15,-2-3-30-15,0 0-30 0,1 0-40 16,-1 0-61-16,-1 1-92 0,1 0-225 0,0 3-182 16,0 0-826-16</inkml:trace>
          <inkml:trace contextRef="#ctx0" brushRef="#br0" timeOffset="218872.7322">5 4756 1659 0,'0'0'589'0,"0"0"-254"0,0 0-78 0,0 0-78 16,0 0-50-16,0 0-28 0,0 0-12 0,0 0-9 15,0 0-5-15,-23-95-9 0,38 87-8 0,5 0 1 16,-2 3-9-16,4 2-5 0,1 0-17 0,1 2-14 16,2 0-2-16,-2 1-4 0,-1 0 3 0,0 0-5 15,-2 1-5-15,-2 2-1 0,0-1 1 16,-2 0-1-16,-1-2-2 0,-2 0-10 0,0-2-14 16,-1-4-12-16,1-1-28 0,-1-2-37 0,-3-2-58 15,0 1-95-15,-1-3-185 0,-3 4-324 0,-1 2-864 16</inkml:trace>
          <inkml:trace contextRef="#ctx0" brushRef="#br0" timeOffset="219034.0857">180 4390 2263 0,'0'0'270'0,"0"0"-13"16,0 0-82-16,0 0-55 16,0 0-31-16,0 0-18 0,0 0-12 0,0 0 12 15,0 0 5-15,0 0-1 0,0 0-13 0,0 0-13 16,0 0-13-16,-19 101-7 0,35-89 0 0,3-3-11 15,5-2 0-15,2-4 0 0,-1-1-5 0,3-2 1 16,-3 0-5-16,-1 0-9 16,0-3 0-16,0 1 5 0,-3-2-2 0,0 1-2 15,-1 0-3-15,-3 0-1 0,-2 0 2 16,-2 0 3-16,-2 0 0 0,1-1-13 0,-4 2-9 16,0-1-9-16,0 1-17 0,-3 0-22 0,2 1-44 0,-1 1-79 0,2 0-180 0,-2 1-446 15,-1 1-867-15</inkml:trace>
          <inkml:trace contextRef="#ctx0" brushRef="#br0" timeOffset="219636.2767">540 4709 2372 0,'0'0'172'0,"0"0"-10"0,0 0-9 16,0 0-36-16,0 0-21 0,0 0-5 0,0 0-6 15,0 0-2-15,0 0-7 0,0 0-9 0,0 0-5 16,0 0-13-16,0 0-12 0,59-27-8 0,-34 16-8 0,1-2-6 0,-2-1 2 16,0 0-5-16,-2 1-7 15,-1 1 6-15,-5 2 2 0,-3 1 3 0,-4 2-1 16,-2 2-1-16,-5 1 0 0,-1 2-1 0,-1 0 12 15,0 0-3-15,-6-1-4 0,-1 1-1 0,-3 2-5 16,-1 0-3-16,-6 0 3 0,-1 4-6 16,-5 3-6-16,0 4 5 0,-3 3-1 0,-1 1 3 15,4 2 1-15,0 1-5 0,1 1 1 0,5-1 5 16,2 0 4-16,5 0-3 0,3-1-5 0,3-2 1 16,4-1-6-16,2-1 1 0,6-3 1 15,4-3-5-15,3-4 4 0,8-3 6 0,6-1 5 0,1-6-3 16,3-2-3-16,2-1 0 0,-2 0-5 15,2 0 5-15,-4-1 0 0,0 1-6 0,-6 1-4 16,0 1 0-16,-4-1 5 0,-1 2-1 0,-4 1 4 16,-2 0-4-16,-4 1-4 0,0 1 0 0,-3 0 0 15,-1 0-9-15,-3 1-16 0,-1 0-18 16,0 1-45-16,-2-1-54 0,1 1-80 0,-1 0-187 16,0 0-424-16,0 1-874 0</inkml:trace>
          <inkml:trace contextRef="#ctx0" brushRef="#br0" timeOffset="220235.3002">1072 4525 2716 0,'0'0'161'0,"0"0"-6"0,0 0-37 16,0 0-21-16,0 0-7 0,0 0-2 0,0 0-3 16,0 0-1-16,0 0-8 0,0 0-12 0,0 0-5 15,0 0-14-15,0 0-9 0,0 0-8 0,-90 112-13 16,66-85-7-16,1 1 0 15,-1-1-2-15,6-3-3 0,0-4-2 16,3-3 0-16,5-5 2 0,3-4 3 0,5-4 3 0,1-2-7 0,1-2 0 16,0 0 5-16,4-3-1 0,6-4 5 0,1-4-2 15,8-4-4-15,4-3-3 0,3-5 3 0,4 1-3 16,1 0 1-16,0 1-5 0,-1 1-1 16,-2 2 4-16,-3 3-1 0,-3 4 5 0,-5 1-9 15,-2 4-2-15,-2 1 9 0,-3 4-1 0,-2 1 2 16,-3 0-2-16,-1 1-8 0,-1 4 1 0,-2 1 8 15,0 2 2-15,-1 2-5 0,-1 2 2 0,-5 2 0 16,-2 3-1-16,-4 2 6 0,0-1-5 16,-4 2-5-16,1 0-2 0,-2-3 4 0,1-1 6 15,3-4-1-15,0-1 1 0,3-3 0 0,2-1-2 16,1-3 6-16,2-1 0 0,1-2-2 0,2-1-5 0,1 0 2 16,1-4-2-16,2-4 0 0,3-4 4 15,5-1-8-15,3-5 0 0,2 0 4 0,5 0-1 16,0 0 1-16,2 1-1 0,-1 1-4 0,2 2 0 15,-3 0 7-15,-2 3-4 0,0 2-4 16,-3 2 0-16,-2 2 2 0,2 2 3 0,-5 1 6 16,1 2-4-16,-3 0-8 0,1 1 0 0,-2 3 6 15,-1 1 2-15,-1 2-1 0,-1 1-1 0,-1 1-4 16,-2 1 1-16,-1 1 9 0,0 2-3 16,-4 0 1-16,-4 1-2 0,-1 1-3 0,-3 1 0 15,0-2 0-15,-1 0 0 0,-1 0 0 0,1-4 0 16,1 1 0-16,-1-4 0 0,3 0 0 0,2-4 0 15,3-2 0-15,3-1 0 0,2 0-20 16,0-6-56-16,7-1-48 0,6-4-45 0,5-2-30 16,3-1-49-16,5-1-74 0,0 0-216 0,-6 5-191 15,-6 3-831-15</inkml:trace>
          <inkml:trace contextRef="#ctx0" brushRef="#br0" timeOffset="220602.7492">1554 4599 1824 0,'0'0'665'15,"0"0"-239"-15,0 0-148 0,0 0-87 16,0 0-54-16,0 0-30 0,0 0-13 0,0 0-16 15,0 0-13-15,0 0-8 0,0 0-10 0,0 0-2 16,0 0 1-16,0 0-11 0,-90-15-35 16,77 29 0-16,1 1 0 0,1 2 0 0,2 2 0 15,0 2 0-15,2-1 0 16,2 2 0-16,3-1 0 0,2-1 0 0,0-2 0 16,7-3 0-16,2-3 0 0,3-3 0 15,3-5 0-15,4-3 0 0,3-1 0 0,2 0 0 0,-1-6 0 16,3-1 0-16,0-2 0 0,-4-1 0 0,-1 0 0 0,-1-1 0 15,-2-2 0-15,-1-2 0 0,-4 1 0 0,1-2 0 16,-5 1 0-16,-2-1 0 0,-2 0 0 16,-2 0 0-16,-3 1 0 0,0 0 0 0,-2 2 0 15,-3-1 0-15,-3 3 0 0,0 0 0 0,-1 3 0 16,-4 1 0-16,1 0 0 0,-2 3 0 0,-2 1 0 16,0 3 0-16,-1 0 0 0,-2 2 0 0,-2 4 0 15,1 2 0-15,-1 1 0 0,-1 2 0 16,2 0 0-16,0 0 0 0,1 1 0 0,2 0 0 15,1 0 0-15,4 0 0 0,3-1 0 0,2-3 0 16,3 0 0-16,4 0-140 0,1-2-137 0,2-2-625 31,1-1-930-31</inkml:trace>
          <inkml:trace contextRef="#ctx0" brushRef="#br0" timeOffset="217339.7814">-704 4652 0 0,'0'0'164'0,"0"0"-110"16,0 0 16-16,0 0 61 0,0 0 67 16,0 0 46-16,0 0 17 0,0 0-16 0,0 0-29 15,0 0-23-15,0 0-15 0,58-93-16 0,-54 87-14 16,0 2-14-16,-2 1-19 0,-1 2-24 0,-1 1-14 0,0 0-9 15,0 0-5-15,0 5-3 0,-3 4 5 0,-3 4-2 16,-2 5-2-16,-5 3-5 0,1 5-10 0,-3 3-16 16,-4 0-8-16,2 2-2 0,0-1-5 15,0-4 3-15,2-2 0 0,2-5-2 0,0-6 5 16,6-5 5-16,3-2 2 0,3-4-4 0,-2-2-3 16,3 0-8-16,5-7-2 0,4-4-2 0,3-4-3 15,4-3-5-15,1-5-4 0,5-1 5 16,1 0-2-16,-1 0 3 0,1 1-1 0,-1 1-5 15,-3 1 1-15,2 2 5 0,-4 1 1 0,-2 4-1 16,0 1-2-16,-1 1-1 0,-1 3 5 16,-2 3-2-16,-3 1 4 0,-1 3-6 0,0 2-1 15,-5 0 6-15,3 0 0 0,-4 2-1 0,1 3 0 16,1 1 1-16,-2 3 5 0,-1 0 8 0,0 2 3 16,0 3-5-16,-5-1 2 0,-1 2-3 0,-2 2 5 15,-1 0-1-15,0 0-6 0,-3 0-6 0,1 0-4 16,-3-1 7-16,3 0 0 0,-1-4 0 15,2-1-7-15,2-2 0 0,0-2-6 0,1-2 7 16,1-2 9-16,1-1-12 0,3-2 4 0,2 0-4 16,0-2-3-16,0-6 2 0,5-3-1 0,3-2-7 15,2-4-2-15,3-1 11 0,2-2-4 16,1 2 3-16,1 2-1 0,0 0-3 0,2 1 2 16,-2 2 4-16,-1 2 1 0,0 1-6 0,-1 3-2 15,-1 1 4-15,-2 2 2 0,-2 1-2 16,-1 3 2-16,-2 0-9 0,1 2 4 0,0 3 7 15,-1 2 1-15,-2 0-2 0,-2 3-4 0,2 1 4 16,-4 2-1-16,-1 1 10 0,0 2 0 0,0 0-8 16,-6 0 3-16,0 2 2 0,1 0 1 15,-3-1 6-15,-2 0-1 0,1 1-4 0,1-2 2 16,-1-3 4-16,1-1-1 0,1 0-2 0,1-3-3 16,-1 0-2-16,3-2-4 0,-1-1 4 0,2-2 3 15,-2-1-10-15,5 0 2 0,-2-1-1 0,-1-2-1 16,3 0 0-16,0 0-3 0,0 0-7 15,0 0-11-15,3-3-12 0,2-1-31 0,5-2-44 16,3-1-66-16,5-1-142 0,-3 2-512 0,-5 2-912 0</inkml:trace>
        </inkml:traceGroup>
        <inkml:traceGroup>
          <inkml:annotationXML>
            <emma:emma xmlns:emma="http://www.w3.org/2003/04/emma" version="1.0">
              <emma:interpretation id="{757EFA91-2EC9-4DF4-8BAA-319E78827308}" emma:medium="tactile" emma:mode="ink">
                <msink:context xmlns:msink="http://schemas.microsoft.com/ink/2010/main" type="inkWord" rotatedBoundingBox="4413,7404 6089,7331 6111,7828 4435,7901"/>
              </emma:interpretation>
              <emma:one-of disjunction-type="recognition" id="oneOf19">
                <emma:interpretation id="interp67" emma:lang="" emma:confidence="0">
                  <emma:literal>neck;</emma:literal>
                </emma:interpretation>
                <emma:interpretation id="interp68" emma:lang="" emma:confidence="0">
                  <emma:literal>rec";</emma:literal>
                </emma:interpretation>
                <emma:interpretation id="interp69" emma:lang="" emma:confidence="0">
                  <emma:literal>rec;</emma:literal>
                </emma:interpretation>
                <emma:interpretation id="interp70" emma:lang="" emma:confidence="0">
                  <emma:literal>neo';</emma:literal>
                </emma:interpretation>
                <emma:interpretation id="interp71" emma:lang="" emma:confidence="0">
                  <emma:literal>rec';</emma:literal>
                </emma:interpretation>
              </emma:one-of>
            </emma:emma>
          </inkml:annotationXML>
          <inkml:trace contextRef="#ctx0" brushRef="#br0" timeOffset="221223.413">2245 4502 2401 0,'0'0'293'16,"0"0"-47"-16,0 0-88 0,0 0-30 0,0 0-21 15,0 0-19-15,0 0-13 0,0 0-3 16,0 0-1-16,0 0-6 0,0 0-8 0,0 0-5 16,0 0-13-16,53 18 3 0,-68 3-9 0,0 1-9 0,-2 3-4 15,-2 1 0-15,1 1-3 0,-1-1-3 0,2-5 2 16,2-3-8-16,5-4 5 0,1-5 3 16,3-3-5-16,2-4-2 0,2 0-9 0,2-2 0 15,0 0 0-15,0 0 0 0,3-5 0 0,4-3 0 16,5-5 0-16,2-4 0 0,4 0 0 0,6-3 0 15,3-2 0-15,0 2 0 0,1 1 0 16,1 0 0-16,-2 1 0 0,0 4 0 0,-3 2 0 16,0 1 0-16,-3 3 0 0,0 3 0 0,-5 1 0 15,-1 3 0-15,-2 1 0 0,-2 1 0 0,-1 3 0 16,-1 2 0-16,-1 1 0 0,-1 2 0 16,-2-1 0-16,1 1 0 0,-3 0 0 0,1-1 0 15,-4 1 0-15,0 1 0 0,0-1 0 0,0-2 0 16,0 0 0-16,0-1 0 0,0-1 0 0,-2 0 0 15,1 0 0-15,1-2 0 0,0 1 0 0,0 0 0 16,0-1-68-16,3 2-63 0,3-1-102 16,-2-2-349-16,-1 0-1242 0</inkml:trace>
          <inkml:trace contextRef="#ctx0" brushRef="#br0" timeOffset="221850.4736">2644 4606 3164 0,'0'0'84'0,"0"0"1"0,0 0-34 16,0 0-29-16,0 0-1 0,0 0 7 0,0 0 9 15,0 0 8-15,0 0 10 0,0 0 0 16,0 0-6-16,0 0 1 0,0 0-15 15,116-40-14-15,-83 32-8 0,0-2-2 0,0 1-1 0,0-2 3 16,-5 2-1-16,-1 0-5 0,-3-1 7 16,-3 1 8-16,-3 2 4 0,-4-1 0 0,-1 1-4 15,-6 1-3-15,-3 1-1 0,-1 0 4 0,-3 0-2 16,-1 1-7-16,-5-1-8 0,-7 2 3 0,-3 2-2 16,-5-1 0-16,-3 2-6 0,-3 2 0 15,-2 3 0-15,-3 3 0 0,1 2 0 0,0 1 0 16,1 0 0-16,3 2 0 0,1 1 0 0,4 0 0 15,3 0 0-15,3 1 0 0,4 1 0 16,2-1 0-16,5 0 0 0,1 0 0 0,4-1 0 16,2 0 0-16,5-1 0 0,6-3 0 0,0 0 0 15,5-3 0-15,1-1 0 0,4-3 0 0,4-1 0 16,0-2 0-16,1 0 0 0,0-1 0 0,-3-2 0 16,-1-2 0-16,-2 2 0 0,-2 0 0 15,-4 0 0-15,-4 1 0 0,-1 0 0 0,-3-1 0 16,-1 1 0-16,-3 0 0 0,0 2 0 0,-3-1 0 15,0 0 0-15,-1-1 0 0,1-1 0 0,0 1 0 16,1-3 0-16,1 2-39 0,3-2-75 16,2 1-54-16,2 0-67 0,2 1-138 0,-3 1-408 15,-2 1-931-15</inkml:trace>
          <inkml:trace contextRef="#ctx0" brushRef="#br0" timeOffset="222195.2585">3390 4515 2757 0,'0'0'215'0,"0"0"-57"0,0 0-39 16,0 0-17-16,0 0-7 0,0 0 1 16,0 0-6-16,0 0-1 0,0 0-15 0,0 0-18 15,0 0-10-15,0 0-11 0,0 0-3 0,0 0-2 16,-55-74-12-16,33 79-5 0,0 0 8 0,-1 2-1 16,-1 2 3-16,0 0-17 0,0 1-6 15,1 1 0-15,1 1 0 0,1 0 0 0,4 2 0 16,3 1 0-16,-1 1 0 0,3-1 0 0,2 1 0 15,2 0 0-15,4-1 0 0,1 1 0 0,3-2 0 16,0 0 0-16,5-1 0 0,2 0 0 0,2-1 0 16,3-1 0-16,3-3 0 0,3-1 0 0,-1-5 0 15,5 0 0-15,0-2 0 0,1-1 0 16,0-2 0-16,-2-3 0 0,-2 2 0 0,1-3 0 16,-3-1 0-16,-1-1 0 0,0 1 0 0,-1-2 0 15,-1 1 0-15,-4-1 0 0,0-1 0 0,0 1 0 16,-2-2 0-16,-1 0 0 0,-1 0-21 15,0 1-100-15,-1 0-58 0,2-1-105 0,0 4-304 16,-5 3-1192-16</inkml:trace>
          <inkml:trace contextRef="#ctx0" brushRef="#br0" timeOffset="222603.8196">3621 4426 2330 0,'0'0'425'0,"0"0"-225"0,0 0-68 16,0 0-19-16,0 0 6 0,0 0 3 0,0 0-14 15,0 0-12-15,0 0-11 0,0 0-18 0,-43 95-17 16,28-78-14-16,-1 1-9 0,-2 1-10 0,-1 1 0 15,2-2-13-15,-1 1-7 0,1 0-3 0,2-4-9 0,5-3-8 16,2-4-22-16,3-5-32 0,5-3-46 0,6-2-72 31,4-6-206-31,0 0-688 0,-2 2-617 0</inkml:trace>
          <inkml:trace contextRef="#ctx0" brushRef="#br0" timeOffset="222433.5544">3570 4282 2855 0,'0'0'202'0,"0"0"-72"0,0 0-33 0,0 0-7 0,0 0-2 16,0 0 6-16,0 0 1 0,0 0-1 15,0 0-6-15,0 0-18 0,0 0-19 0,0 0-24 16,0 0-7-16,30-58 4 0,-40 70 2 0,-1 2-2 16,0 0-6-1,-2 1-16-15,-1 0-2 0,3-3 0 0,0-1 0 16,2-1 0-16,2 0 0 0,0-1 0 0,0-2 0 0,2 0 0 16,0-2 0-16,0 1 0 0,3-3 0 0,2 1 0 15,0 0-54-15,0-1-35 0,1 0-40 0,5 1-53 16,2 0-71-16,0 0-126 0,-1-2-355 15,-3 1-935-15</inkml:trace>
          <inkml:trace contextRef="#ctx0" brushRef="#br0" timeOffset="222766.2638">3793 4309 2872 0,'0'0'251'15,"0"0"-81"-15,0 0-56 0,0 0-10 0,0 0-12 16,0 0-5-16,0 0-6 0,0 0-14 0,0 0-17 16,0 0-16-16,0 0-14 0,0 0-17 0,0 0 1 15,-46-49-12-15,45 50-17 0,-1 2-30 16,0 2-41-16,2 2-64 0,0 2-135 0,0-3-479 16,0-1-970-16</inkml:trace>
        </inkml:traceGroup>
      </inkml:traceGroup>
    </inkml:traceGroup>
    <inkml:traceGroup>
      <inkml:annotationXML>
        <emma:emma xmlns:emma="http://www.w3.org/2003/04/emma" version="1.0">
          <emma:interpretation id="{90108BA2-E6BC-4EFD-89B9-AB143B04E8A9}" emma:medium="tactile" emma:mode="ink">
            <msink:context xmlns:msink="http://schemas.microsoft.com/ink/2010/main" type="paragraph" rotatedBoundingBox="1146,8291 7624,7948 7676,8916 1197,92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B58176-FF47-40C1-9DFD-817B86523AEF}" emma:medium="tactile" emma:mode="ink">
              <msink:context xmlns:msink="http://schemas.microsoft.com/ink/2010/main" type="line" rotatedBoundingBox="1146,8291 7624,7948 7676,8916 1197,9259"/>
            </emma:interpretation>
          </emma:emma>
        </inkml:annotationXML>
        <inkml:traceGroup>
          <inkml:annotationXML>
            <emma:emma xmlns:emma="http://www.w3.org/2003/04/emma" version="1.0">
              <emma:interpretation id="{80633321-ED5A-4905-84BC-4AB3C40B7C53}" emma:medium="tactile" emma:mode="ink">
                <msink:context xmlns:msink="http://schemas.microsoft.com/ink/2010/main" type="inkWord" rotatedBoundingBox="1148,8342 3054,8242 3081,8746 1175,8847"/>
              </emma:interpretation>
              <emma:one-of disjunction-type="recognition" id="oneOf20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223697.8014">-906 5522 729 0,'0'0'345'16,"0"0"-51"-16,0 0-22 0,0 0-52 0,0 0-64 15,0 0-17-15,0 0-5 0,0 0 13 0,0 0 10 16,0 0 0-16,0 0-13 0,0 0-30 15,0 0-12-15,0 0-18 0,18-64-8 0,-12 60-8 0,1-1-7 16,-1 1-5-16,-2-1-4 0,2 2 4 0,-4 0-6 16,2 0 0-16,-3 1 0 0,-1 0-3 15,0-1-7-15,0 1-6 0,0-2-10 0,-5 0-2 16,2 0-3-16,-4-1-2 0,-1 1-2 0,-3 1-3 16,1-1 2-16,-4 2-2 0,0 0 4 0,-2 2-7 15,0 0 0-15,-1 4 0 0,-3 2 2 16,2 1 1-16,-2 2-4 0,2 2-3 0,1 2-4 15,2 3 5-15,1 1-1 0,1 2 1 0,4 1-2 16,2 1-9-16,0-2 8 0,6 1-1 16,1-2 3-16,0-2-1 0,6 0-6 0,3-4 0 15,4-2 0-15,5-4 6 0,3-4-5 0,3-2 0 16,6-5-1-16,1-4 0 0,2-4 4 0,3-3 1 16,2-2-4-16,-3-1 1 0,-1 0 0 0,-3-1 2 15,-1-1 2-15,-6 0-4 0,-2 1 0 0,-8 1 1 16,-4 1 2-16,-3 2 2 0,-6 2-2 15,-1 0-1-15,-2 1-2 0,-6 2 0 0,-3-1 0 16,-3 4 0-16,-6 0 0 0,2 3 0 0,-4 1 0 16,-1 3 0-16,-1-1 0 0,-4 2 0 0,4 3 0 15,0 1 0-15,2 2 0 0,1 1 0 16,3 0 0-16,3 3 0 0,1 0 0 0,1 1 0 16,3 1 0-16,1 1 0 0,3 0 0 0,0 0 0 15,6 0 0-15,0-3 0 0,2-1 0 0,9-1 0 16,3-4-46-16,4-1-18 0,5-3-25 15,7-5-34-15,1-3-50 0,5-3-78 0,-2-1-157 16,-5 3-391-16,-13 3-871 0</inkml:trace>
          <inkml:trace contextRef="#ctx0" brushRef="#br0" timeOffset="223948.9133">-454 5190 2751 0,'0'0'220'0,"0"0"-42"0,0 0-50 16,0 0-24-16,0 0-9 0,0 0 5 0,0 0-7 15,0 0-8-15,0 0-13 0,0 0-22 16,0 0-12-16,0 0-4 0,0 0 3 0,0 0-6 16,-77 27-3-16,57-3-7 0,2 2-10 0,-4 1 3 15,0 3-9-15,0 0-5 0,-1 2 0 16,1-2 0-16,2-1 0 0,-1-1 0 16,5-4 0-16,1-3 0 0,1-3 0 0,6-4 0 0,1-4 0 15,3-3 0-15,2-2-3 0,2-2-44 0,7-2-24 16,6-1-25-16,3-3-37 0,7-3-44 0,1-3-64 15,5 0-87-15,1-2-157 0,-7 3-232 0,-7 2-849 0</inkml:trace>
          <inkml:trace contextRef="#ctx0" brushRef="#br0" timeOffset="278490.1992">-416 5310 420 0,'0'0'169'0,"0"0"41"0,0 0 21 0,0 0-27 15,0 0-27-15,0 0-29 0,0 0-27 0,0 0-29 16,0 0-29-16,0 0-15 0,0 0-4 16,0 0 8-16,-46 11 12 15,46-7 9-15,0-1 2 0,0 1-12 0,0 0-13 16,3-1-9-16,1 1 0 0,-1 0 10 0,4-2 9 16,0 1 5-16,0-1 2 0,3-2-2 15,1 0-8-15,-1 0-10 0,4-1-10 0,1-4-9 16,0 0-4-16,1-1-5 0,0-3 0 0,0 2-3 15,-1-2-4-15,0 0-1 0,0-1-3 0,-1-1 1 16,-3 1-1-16,1 0-1 0,-4 1 0 16,0 0-1-16,-2 2 5 0,-4 1 0 0,-1 0 6 15,-1 1 2-15,0 1-2 0,-1 0 1 0,-4 1-5 16,0 0-5-16,-6 2-5 0,1 1-1 16,-4 0-2-16,-1 4 2 0,-3 3 6 0,-2 0-1 15,0 2 3-15,-1 1 4 0,1 1 2 0,3-1-1 16,1 1-1-16,1 1-4 0,1-1-5 0,3 0 2 15,-1 0-3-15,3 1-1 0,-3 1 1 0,3 0 0 16,0 0-1-16,1 0 1 0,-1 0 1 16,0 3-2-16,0 0 2 0,1-1 1 0,4 0 0 15,-2 2-3-15,1-1 0 0,3 0-3 0,0-1-2 16,1-2 3-16,0-3 1 0,1-1 0 0,0-4-2 16,0 0 3-16,1-1-1 0,1 0 5 0,-1 0 1 15,1-1-2-15,2 1 3 0,-3 0-1 16,5 0 10-16,-3 1-3 0,3 1-1 0,0-2 1 15,2 0-2-15,0-1 0 0,1-1 3 0,1 0-2 16,3-2-12-16,-1 0 7 0,-1 0 1 16,1-1-2-16,-2-2 10 0,-1 0-8 0,0-1-5 15,-1 1 0-15,-1 0 6 0,-1-1-7 0,-1 2 7 16,-1-1-1-16,0 1-7 0,-2 0 10 0,0 1-3 16,0 0-3-16,-1 0-3 0,0 0-3 15,0 1-3-15,0 0 1 0,-1 0 2 0,0 0-4 16,0 0-1-16,1 2 0 0,0-1 2 0,1 0 1 15,-2 1-2-15,1-1 0 0,-1 0-1 0,0-1 2 16,0 0 2-16,0 0-2 0,0 0-4 16,0 0-2-16,0 0-3 0,0 0-11 0,0 0-18 15,-1 0-27-15,1 0-48 0,0-2-94 0,0 0-211 16,0 0-318-16,2 0-877 0</inkml:trace>
          <inkml:trace contextRef="#ctx0" brushRef="#br0" timeOffset="280369.2739">-332 5356 36 0,'0'0'225'16,"0"0"-94"-16,0 0-1 0,0 0 62 0,0 0 59 16,0 0 25-16,0 0-6 0,0 0-41 0,0 0-38 0,0 0-34 0,0 0-23 15,0 0-18-15,-79 34-26 0,79-34-22 0,0 0-21 16,0-3-12-16,4-2-13 0,3 0-1 15,1-2 4-15,4-1 2 0,-2 0 7 0,3 1 0 16,-1 1-5-16,2 1-7 0,0 1-4 0,-1 2-8 16,-2 2-3-16,2 0-1 0,-4 0-4 0,-1 1 0 15,-1 5 1-15,1 0 3 0,-2 1-1 16,-3 1 2-16,1 1-1 0,-3 1 3 0,0-1 5 16,-1 1 2-16,0 1 1 0,-2 1-2 0,-2-1 4 15,1 0 3-15,-3-1 6 16,3 0 5-16,-2-2 1 0,3-1-4 15,-2-1-1-15,2-1 1 0,0 2-12 0,-2-2-2 0,3 1-8 16,-1-1-4-16,-1 1 2 0,0 1-1 0,2-1 0 16,-1-1-8-16,-2 0 5 0,3 1 0 15,-4 0 2-15,4 0 6 0,-3-1-5 0,0 2-3 16,1 0 1-16,-2-1 5 0,0-1-5 0,2 2 3 16,0-2-1-16,-1 0-2 0,3 1 5 15,-1-1 2-15,-1 1-3 0,2 0-7 0,1 0 1 16,-1-1-2-16,1 1 1 0,0-2 6 0,0 1-5 15,0-1 1-15,0-2-1 0,0 1 2 0,0-1 2 16,0 0 1-16,1 0-2 0,-1 0 2 0,1-1 1 16,2-1 2-16,0 1 0 0,-3-1-2 0,2 1 0 15,2 0-1-15,-3 0 2 0,1-1 0 0,2 1-3 16,-2 1-1-16,0-2-1 0,1 2 1 16,-1 0 2-16,-1-1 5 0,0 1 0 0,3-2 4 15,-1 2 2-15,1-2 2 0,1 0 0 0,2-5 1 16,4-2 0-16,-1-2-3 0,4-2-1 15,0-2-4-15,-1 1-4 0,0 0-5 0,-1 1-1 16,-3 3 3-16,-3 3-7 0,-3 1-4 0,-1 3-16 16,-2 1-20-16,0 0-14 0,0 0-18 0,0 2-26 15,-2 4-46-15,1 1-97 0,-3 2-279 0,2-4-1103 16</inkml:trace>
        </inkml:traceGroup>
        <inkml:traceGroup>
          <inkml:annotationXML>
            <emma:emma xmlns:emma="http://www.w3.org/2003/04/emma" version="1.0">
              <emma:interpretation id="{4FF12FA7-6194-41DE-B9FB-80DA1F90BAA3}" emma:medium="tactile" emma:mode="ink">
                <msink:context xmlns:msink="http://schemas.microsoft.com/ink/2010/main" type="inkWord" rotatedBoundingBox="3357,8303 5017,8215 5061,9054 3401,9142"/>
              </emma:interpretation>
              <emma:one-of disjunction-type="recognition" id="oneOf21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225985.9078">1184 5227 2946 0,'0'0'208'0,"0"0"-18"15,0 0-58-15,0 0-32 0,0 0-21 16,0 0-10-16,0 0-7 0,0 0-9 0,0 0-3 15,102-43-10 1,-77 38-5-16,1 1-7 0,2 1-12 0,-1 1 3 16,-6 1 1-16,0 0 0 0,-4 1-4 0,-3 0-7 0,-4 4-6 0,-2 1-3 0,-2 0 0 15,-4 1 0-15,-2 1 0 0,0 1 0 0,-5 1 0 16,-6 2 0-16,-3 3 0 0,-5 0 0 16,-3 0 0-16,-3 0 0 0,-2-2 0 0,-2 0 0 15,3-1 0-15,-1 0 0 0,2-2 0 0,5-1 0 16,2-3 0-1,3 0 0-15,5-1 0 0,3-2 0 16,1 0 0-16,5-2 0 0,1 0 0 0,0 0 0 16,0 0 0-16,2 0 0 0,4-1 0 0,1-2 0 0,4 0 0 15,2 1 0-15,1 0 0 0,3 0 0 0,1 2 0 0,1 0 0 16,-2 0 0-16,0 2 0 0,0 1 0 16,-4 1 0-16,0 0 0 0,-3 1 0 0,-1 0 0 15,-1 0 0-15,-2 1 0 0,1 0 0 0,-2 3 0 16,0-1 0-16,-2 1 0 0,0-1 0 0,-1 2 0 15,-2-1 0-15,0 2 0 0,-3-1 0 0,-2 0 0 16,-2 1 0-16,-1-1 0 0,-2 0 0 0,-1-3 0 16,-3-1 0-16,1-1 0 0,-5 0 0 15,3-1 0-15,-3-3 0 0,0 0 0 0,-1 1 0 16,0-2 0-16,1 0 0 0,1-2 0 0,1 0 0 16,1-1 0-16,-1-2 0 0,1 1 0 15,1 0 0-15,1-2 0 0,2 1 0 0,-1-1 0 16,4 0 0-16,0 0 0 0,2 1 0 0,2 0 0 15,1 2 0-15,2-1 0 0,1 1 0 0,0 1 0 16,1 1 0-16,5-2 0 0,4 3 0 16,3-1 0-16,4 1 0 0,3 1-87 0,2 3-123 15,0 2-155-15,-5-1-799 0,-4-1-620 0</inkml:trace>
          <inkml:trace contextRef="#ctx0" brushRef="#br0" timeOffset="226181.9968">1487 5500 2063 0,'0'0'1010'0,"0"0"-842"0,0 0-49 16,0 0-17-16,0 0 1 0,0 0 10 0,0 0-12 16,0 0-15-16,0 0-17 0,0 0-12 15,-66 97-13-15,49-76-9 0,-4 0-10 0,3 0-25 16,-3-2 0-16,4-1 0 0,2-2 0 0,2-4 0 16,3-2 0-16,4-4 0 0,4-3 0 0,2-3 0 15,1-1-22 1,8-6-65-16,4-3-81 0,-1 0-204 0,-3 3-1468 0</inkml:trace>
          <inkml:trace contextRef="#ctx0" brushRef="#br0" timeOffset="226561.8523">1824 5274 3424 0,'0'0'139'0,"0"0"-20"16,0 0-19-16,0 0-11 0,0 0-11 0,0 0-2 15,0 0-11-15,-95-2-60 0,76 9-5 0,2 3 0 0,-1 1 0 16,0 2 0-16,1 2 0 0,1 2 0 0,0 2 0 16,2 1 0-16,1 1 0 0,3-1 0 0,3 1 0 15,3-1 0 1,4-4 0-16,2-1 0 0,7-4 0 16,2-3 0-16,5-2 0 0,3-2 0 0,1-3 0 0,2-1 0 15,2 0 0-15,2-5 0 0,-2-1 0 0,-1-2 0 16,2-1 0-16,-2-3 0 0,-1-2 0 15,-1-1 0-15,-2 0 0 0,0 0 0 0,-2 1 0 16,-4-2 0-16,-2 1 0 0,-3 0 0 0,-4-2 0 16,-2 2 0-16,-2 0 0 0,-3 1 0 0,-3 1 0 15,-2 0 0-15,-4 3 0 0,-1 0 0 0,-3 3 0 16,-1 2 0-16,0 3 0 0,-2 1 0 0,0 1 0 16,-2 0 0-16,2 1 0 0,-1 4 0 15,1 0 0-15,1 1 0 0,2 1 0 0,4 0 0 16,-1 0 0-16,6 0 0 0,2 2 0 0,4 2 0 15,1 0 0-15,8 2-157 0,-1-3-172 0,-1-3-1534 0</inkml:trace>
          <inkml:trace contextRef="#ctx0" brushRef="#br0" timeOffset="227275.5772">2643 5239 3412 0,'0'0'78'0,"0"0"-6"16,0 0-2-16,0 0 3 0,0 0 8 0,0 0-2 16,0 0-12-16,0 0-5 0,0 0-11 15,0 0-15-15,0 0-22 0,0 0-14 0,0 0 0 16,0 0 0-16,-85-81 0 0,68 83 0 0,-4 3 0 16,0 4 0-16,-3 1 0 0,-1 2 0 15,-1 2 0-15,1 0 0 0,1 2 0 0,4 1 0 16,2 0 0-16,2 0 0 0,3 1 0 0,3-1 0 15,3 0 0-15,4 0 0 0,2-2 0 16,1-2 0-16,5-4 0 0,6-4 0 0,3-2 0 0,6-3 0 16,3-3 0-16,5-5 0 0,4-4 0 0,-1 0 0 15,3-4 0-15,-2 1 0 0,-1 0 0 0,-4-1 0 16,-3 1 0-16,-3 3 0 0,-5 1 0 16,-2 2 0-16,-4 2 0 0,-5 2 0 0,-1 3 0 15,-4 1 0-15,0 1 0 0,-1 0 0 0,-4 1 0 16,-4 3 0-16,-4 4 0 0,-2 3 0 15,-6 4 0-15,0 2 0 0,-5 4 0 0,0 1 0 16,-1 4 0-16,0 1 0 0,-1 2 0 0,-1 3 0 16,1 1 0-16,2 2 0 0,-1 1 0 0,0-1 0 15,3 1 0-15,-1 1 0 0,2-2 0 0,0 1 0 16,1-2 0-16,1-1 0 0,0-3 0 0,1-2 0 16,-1-2 0-16,1-3 0 0,1-4 0 15,0-4 0-15,-1-2 0 0,0-4 0 0,1-3 0 16,2-4 0-16,-1-2 0 0,1 0 0 0,1-5 0 15,0-2 0-15,4-5 0 0,3-4 0 0,4-3 0 16,4-4 0-16,2-4 0 0,9-3 0 16,7-3 0-16,7-3 0 0,5 0 0 0,4-3 0 15,7 2 0-15,3-1 0 0,6 1 0 0,5-1 0 16,6 0 0-16,5 0 0 0,4-1 0 16,6 3 0-16,5-3 0 0,4 4 0 0,-20 9-389 15,-20 9-1535-15</inkml:trace>
        </inkml:traceGroup>
        <inkml:traceGroup>
          <inkml:annotationXML>
            <emma:emma xmlns:emma="http://www.w3.org/2003/04/emma" version="1.0">
              <emma:interpretation id="{36DA8AE1-8C51-4B59-86DD-AB59D8AD80E3}" emma:medium="tactile" emma:mode="ink">
                <msink:context xmlns:msink="http://schemas.microsoft.com/ink/2010/main" type="inkWord" rotatedBoundingBox="5388,8066 7624,7948 7657,8559 5420,8677"/>
              </emma:interpretation>
              <emma:one-of disjunction-type="recognition" id="oneOf22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228369.8565">3306 5244 2061 0,'0'0'281'0,"0"0"-35"0,0 0-61 0,0 0-18 16,0 0-13-16,0 0-12 0,0 0-23 0,90-81-19 15,-82 73-10-15,-1 1-8 0,-1 1-10 0,-3 1-6 16,-1 0-10-16,-2 2-12 0,0 0-3 15,0 0-4-15,-4 1-3 0,-3-1-6 0,-1 0-6 16,-3 2 0-16,-1 0-3 0,-3 1-1 0,-2 0-9 16,-3 2-9-16,2 4 0 0,-3 1 0 15,2 0 0-15,-1 3 0 0,-2 1 0 0,3 1 0 16,-1 1 0-16,2 1 0 0,1 0 0 0,3 0 0 16,2 2 0-16,4-1 0 0,1 3 0 0,2-1 0 15,4 1 0-15,1 1 0 0,1-2 0 16,5 0 0-16,2-1 0 0,4-3 0 0,1-2 0 15,3-3 0-15,2-2 0 0,2-5 0 0,0-1 0 16,3-2 0-16,-1-6 0 0,1-3 0 0,0-2 0 16,0-2 0-16,1-4-51 0,1 0-43 0,0-2-43 15,0-1-59-15,-3 0-111 0,0-1-224 16,-8 4-279-16,-4 8-845 0</inkml:trace>
          <inkml:trace contextRef="#ctx0" brushRef="#br0" timeOffset="228580.8643">3422 4960 2331 0,'0'0'397'0,"0"0"-104"0,0 0-97 0,0 0-52 16,0 0-30-16,0 0-18 0,0 0-25 0,-92-22-14 16,85 27-2-16,3 3-4 0,-2 2-8 0,4 2 0 15,0 2-7-15,2 1-10 0,0 1 7 16,3-1-8-16,3 0-9 0,3-1-5 0,3-2 0 16,5-3-2-16,2-4 1 0,4-3-1 0,5-2-9 15,1-2 0-15,1-2 6 0,1-4-3 16,-1 0-4-16,-3 0-9 0,1-2-7 0,-4 1-7 0,-1 1-7 15,-1 1-14-15,-3 1-24 0,-3 1-34 0,-1 1-49 0,-4 1-116 16,-2 1-442-16,-3 1-1033 0</inkml:trace>
          <inkml:trace contextRef="#ctx0" brushRef="#br0" timeOffset="229479.8102">3547 5250 2055 0,'0'0'733'0,"0"0"-618"0,0 0-5 0,0 0-33 0,0 0 7 0,0 0 19 16,0 0 3-16,0 0-17 0,0 0-11 15,0 0-17 1,0 0-11-16,0 0-5 0,0 0-1 0,0 0-6 0,11 10-5 0,10-16-2 15,3-1-10-15,3-2-3 0,-1 0-7 16,3-4 3-16,-4 1 1 0,2 0-3 0,-5-1 4 16,-4 1-5-16,-3 1 6 0,-1 1 8 0,-7 2 5 15,-2 0-1-15,-3 2-5 0,-2 2-24 0,-4 0 0 16,-4 1 0-16,-3 2 0 0,-5 1 0 16,-4 0 0-16,-4 6 0 0,-3 2 0 0,0 3 0 15,-2 0 0-15,0 2 0 0,4 0 0 0,0-1 0 16,6 1 0-16,3-2 0 0,3 2 0 15,4-1 0-15,4 0 0 0,3 2 0 0,2-3 0 16,2 2 0-16,5-3 0 0,5 0 0 0,0-1 0 16,4-1 0-16,2-1 0 0,0-2 0 0,2-1 0 15,1-4 0-15,1 0 0 0,4-2 0 16,-1-4 0-16,5-2 0 0,1-1-2 0,1 1-78 16,2-1-20-16,-4 1-16 0,-2 1-5 0,-2 0 4 15,-3 0 6-15,-2 0 23 0,-4 1 25 0,-3-1 24 16,-3 0 28-16,1 0 13 0,-4 0 14 15,-1-1 17-15,-4 0 21 0,3 1 19 0,-4-3 12 16,1 1 5-16,-1-2-8 0,-2 1-4 0,0 1-7 16,-3-1-6-16,-2 3-11 0,-2-1-9 0,-2 1-6 15,-3 3-5-15,1 1-7 0,-3 1-27 0,-1 1 0 16,-1 1 0-16,2 2 0 0,-1 3 0 16,1 2 0-16,3 0 0 0,0 2 0 0,3 3 0 15,5-1 0-15,-3 3 0 0,5 2 0 0,1-1 0 16,0 3 0-16,1 0 0 0,4 1 0 0,-1 1 0 15,3 0 0-15,0 0 0 0,1-2 0 16,0 1 0-16,-1-4 0 0,-1-1 0 0,-1-1 0 16,-1-3 0-16,-3-2 0 0,0-3 0 0,-1-1 0 15,0 0 0-15,-4-2 0 0,-4-1 0 16,-5-1 0-16,-2 0 0 0,-3 0 0 0,-2-1 0 16,-2-3 0-16,1 0 0 0,0 0 0 0,0 0 0 15,0 0 0-15,4 0 0 0,1-1 0 0,2 1 0 16,3 0 0-16,3 0 0 0,3 0 0 0,0 0 0 15,5 2 0-15,0-2 0 0,6 0 0 0,3-1 0 16,6 0 0-16,6-3-3 0,4-1-116 16,5 0-53-16,4-3-93 0,-8 3-247 0,-7 3-1266 0</inkml:trace>
          <inkml:trace contextRef="#ctx0" brushRef="#br0" timeOffset="229859.1729">4356 4970 2534 0,'0'0'499'0,"0"0"-330"0,0 0-38 15,0 0-29-15,0 0-2 0,0 0 2 0,0 0-7 16,0 0-7-16,0 0-13 0,0 0-6 16,0 0-8-16,0 0-17 0,0 0-18 0,0 0-26 15,-46 77 0-15,25-44 0 0,-2 2 0 0,-2 2 0 16,-3 2 0-16,1 0 0 0,-3 1 0 0,0-1 0 16,0-3 0-16,4-6 0 15,4-5 0-15,4-7 0 0,8-7 0 0,3-4 0 16,5-5 0-16,0-2 0 0,2-2 0 0,0-7 0 15,6-4 0-15,6-5 0 0,3-5 0 0,3-3 0 16,5-2 0-16,4-1 0 0,1 0 0 0,0 0 0 16,2 1 0-16,-1 2 0 0,-3 1 0 0,1 4 0 15,-3 4 0-15,-2 4 0 0,-1 2 0 16,-3 4 0-16,-3 4 0 0,1 1 0 0,-3 2 0 16,-2 2 0-16,1 4 0 0,-2 2 0 0,-3 1 0 15,1 2 0-15,0 3 0 0,-3 2 0 0,-4 1 0 16,-1 2 0-16,-1 2 0 0,-6 2 0 15,-5 1 0-15,0 2 0 0,-2 0 0 0,-4-1 0 16,-1-2 0-16,1-2 0 0,-1-4 0 0,3-3 0 16,0-6 0-16,3-3 0 0,4-5 0 0,1 0 0 15,6-7-109-15,2-2-150 0,0 0-494 0,0 2-1087 0</inkml:trace>
          <inkml:trace contextRef="#ctx0" brushRef="#br0" timeOffset="230613.4178">4737 5121 1517 0,'0'0'58'0,"0"0"-5"15,0 0 62-15,0 0 60 0,0 0 69 0,0 0 41 16,90-2-19-16,-75-2-39 16,1 0-41-16,0-1-33 0,-1-1-27 0,5-1-9 15,-4 0-29-15,-1-2-15 16,-4 3-9-16,0 2-11 0,-6 0 4 0,-1 3 2 16,-4-1-9-16,0 2-11 0,-4 0 5 0,-3 0-13 15,-3 0-16-15,-6 2-15 0,-5 4 0 0,-3 3 0 0,-6 2 0 0,-1 2 0 16,-2 1 0-16,-2 3 0 0,3 1 0 0,0 0 0 15,2 0 0-15,3 0 0 0,4-1 0 0,7 1 0 16,2-1 0-16,6-1 0 0,5-1 0 16,2-2 0-16,1-1 0 0,5-2 0 0,6-2 0 15,3 0 0-15,2-3 0 0,2-1 0 0,3 1 0 16,2-3 0-16,-1-2 0 0,0 0 0 0,-2 0 0 16,1-2 0-16,-4-1 0 0,2-1 0 15,-2-2 0-15,-2 2 0 0,-2-1 0 0,-2 0 0 16,1-1 0-16,-1-1 0 0,-4 1 0 0,2 0 0 15,-1 1 0-15,-1 0 0 0,2 0 0 0,-1-1-29 16,2 2-97-16,-1 1-30 0,0-1-38 0,0-1-54 16,3 1-78-16,-1-1-171 0,1 3-227 0,-5 0-844 15</inkml:trace>
          <inkml:trace contextRef="#ctx0" brushRef="#br0" timeOffset="230045.278">4635 4882 3396 0,'0'0'150'16,"0"0"-22"-16,0 0-27 0,0 0-22 0,0 0-1 15,0 0 6-15,0 0-5 0,0 0-79 0,0 0 0 16,0 0 0-16,0 0 0 0,0 0 0 0,0 0 0 16,0 0 0-16,-20-10 0 0,20 16 0 0,1 2 0 15,6 0-18-15,0 0-105 0,2 2-88 0,-1-2-287 16,-1-3-1328-16</inkml:trace>
          <inkml:trace contextRef="#ctx0" brushRef="#br0" timeOffset="230986.2587">5192 5172 2058 0,'0'0'528'15,"0"0"-168"-15,0 0-122 0,0 0-65 16,0 0-39-16,94-73-21 0,-82 62-9 0,-4 0-15 15,-1 2-6-15,-4 3-10 0,-3-1-1 0,0 2-9 16,0 1-56-16,-7 3-7 0,-2 0 0 0,-5 1 0 16,-2 2 0-16,-6 3 0 0,-2 4 0 0,-5 2 0 31,-1 2 0-31,-1 2 0 0,0 2 0 0,-1 4 0 16,1-1 0-16,1 2 0 0,1 1 0 0,5 0 0 15,0 1 0-15,4 1 0 0,2-3 0 0,5 1 0 16,4-4 0-16,4-3 0 0,5-3 0 0,3-5 0 0,8-3 0 15,3-3 0-15,4-2 0 0,5-2 0 0,5-5 0 0,3-1 0 16,2-5 0-16,2-1 0 0,0 0 0 16,-1-2 0-16,-2 0 0 0,-2 0 0 0,0 1 0 15,-7 1 0-15,-2 1 0 0,-6 3 0 0,-5 3 0 16,-3 3 0-16,-3 1 0 0,-3 3 0 0,-1 0 0 16,-4 0 0-16,-3 6 0 0,-3 4 0 0,-4 4 0 15,-4 3 0-15,-3 4 0 0,-1 1 0 16,4 1 0-16,-1-1 0 0,4-1 0 0,5-1 0 15,3-1 0-15,4-3 0 0,3-1 0 0,5-5 0 16,10-4 0-16,6-6 0 0,10-1 0 0,7-10 0 16,7-5-151-16,-8 4-210 0,-13 2-1510 0</inkml:trace>
        </inkml:traceGroup>
      </inkml:traceGroup>
    </inkml:traceGroup>
    <inkml:traceGroup>
      <inkml:annotationXML>
        <emma:emma xmlns:emma="http://www.w3.org/2003/04/emma" version="1.0">
          <emma:interpretation id="{9C6F48D2-6625-4A5C-923E-92281A330827}" emma:medium="tactile" emma:mode="ink">
            <msink:context xmlns:msink="http://schemas.microsoft.com/ink/2010/main" type="paragraph" rotatedBoundingBox="790,8922 6495,8745 6522,9603 817,97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5EF9711-1853-497A-A526-B72B65148F1F}" emma:medium="tactile" emma:mode="ink">
              <msink:context xmlns:msink="http://schemas.microsoft.com/ink/2010/main" type="line" rotatedBoundingBox="790,8922 6495,8745 6522,9603 817,9779"/>
            </emma:interpretation>
          </emma:emma>
        </inkml:annotationXML>
        <inkml:traceGroup>
          <inkml:annotationXML>
            <emma:emma xmlns:emma="http://www.w3.org/2003/04/emma" version="1.0">
              <emma:interpretation id="{DD0E305E-9D47-4D64-81B2-356C56880B13}" emma:medium="tactile" emma:mode="ink">
                <msink:context xmlns:msink="http://schemas.microsoft.com/ink/2010/main" type="inkWord" rotatedBoundingBox="791,8953 4527,8837 4551,9589 815,9705"/>
              </emma:interpretation>
              <emma:one-of disjunction-type="recognition" id="oneOf23">
                <emma:interpretation id="interp75" emma:lang="" emma:confidence="0">
                  <emma:literal>jpopahaciii,</emma:literal>
                </emma:interpretation>
                <emma:interpretation id="interp76" emma:lang="" emma:confidence="0">
                  <emma:literal>jpopabaciji,</emma:literal>
                </emma:interpretation>
                <emma:interpretation id="interp77" emma:lang="" emma:confidence="0">
                  <emma:literal>jpopahaciji,</emma:literal>
                </emma:interpretation>
                <emma:interpretation id="interp78" emma:lang="" emma:confidence="0">
                  <emma:literal>jpopaLaciji,</emma:literal>
                </emma:interpretation>
                <emma:interpretation id="interp79" emma:lang="" emma:confidence="0">
                  <emma:literal>jpoprahaciji,</emma:literal>
                </emma:interpretation>
              </emma:one-of>
            </emma:emma>
          </inkml:annotationXML>
          <inkml:trace contextRef="#ctx0" brushRef="#br0" timeOffset="287782.5576">438 6039 1421 0,'0'0'474'0,"0"0"-111"0,0 0-83 15,0 0-67-15,0 0-51 0,0 0-23 16,0 0-21-16,0 0-13 0,0 0-9 15,0 0-7-15,0 0-12 0,0 0-17 0,0 0-11 0,0 0-10 0,-32-41-5 16,19 53 2-16,0 4-5 0,0 3-3 16,-2 1-5-16,0 3-7 0,0 2-2 0,0 0-4 15,0 3 4-15,-1 1-11 0,1 0-2 0,0 2-1 16,0-1-5-16,0 0 8 0,-1 0 1 16,2-3-4-16,-1-2-4 0,0-3 8 0,3-2 0 15,0-1 2-15,-1-3 9 0,2-2-8 0,-2 0 0 16,-1-3 5-16,2-1 1 0,0-2 3 0,-2-2 2 15,3-2-1-15,-2-2-2 0,-1-2 0 16,3 0 2-16,-2-4 0 0,3-1 0 0,-2-2-15 16,3-1-2-16,2-1 0 0,-1-1 0 0,4-1 0 15,0-3 0-15,3 0 0 0,1-4 0 16,3-2 0-16,8 0-13 0,4-2-44 0,3 0-38 16,7-1-59-16,5 0-108 0,-4 5-317 0,-9 8-1209 0</inkml:trace>
          <inkml:trace contextRef="#ctx0" brushRef="#br0" timeOffset="287996.0825">660 5777 3229 0,'0'0'137'0,"0"0"-14"0,0 0-21 0,0 0-18 16,0 0-7-16,0 0-4 0,-100-4-8 15,82 10-10-15,2 1-12 0,0 0-9 0,3 0-12 16,2 1-11-16,2-1-4 0,4-1-6 0,1 1-3 15,2 0-2 1,2-1-4-16,0-1-12 0,3 3-9 16,4-2-15-16,5-1-22 0,0 1-37 0,5-2-57 0,3 1-118 0,-5-2-455 15,-4-1-1019-15</inkml:trace>
          <inkml:trace contextRef="#ctx0" brushRef="#br0" timeOffset="288749.1761">827 6074 1776 0,'0'0'400'0,"0"0"-60"0,0 0-81 0,0 0-75 16,0 0-42-16,0 0-22 0,0 0-25 0,0 0-12 15,0 0-8 1,0 0-9-16,0 0-2 0,0 0-11 0,0 0-13 16,-30 74-7-16,14-40-12 0,-3 3-7 0,-2 2-5 15,0 0-3-15,-2 0 0 0,5-2-1 0,-3-5-1 16,4-5-3-16,2-6 3 0,2-6 7 15,3-4 5-15,3-4 5 0,0-2 0 0,1-3 0 16,5-2 0-16,-2 0 2 0,0-3-3 0,2-6-5 16,1-3-5-16,1-6-4 0,5-3-3 15,3-5-1-15,4-3-2 0,3-1 4 0,1-2-4 16,5-1 0-16,1 1 4 0,5 1-9 0,-3 3 7 16,1 1 0-16,0 4 0 0,-2 4 3 0,-1 1-2 15,-2 3 0-15,1 4-1 0,-2 1 4 0,1 1-3 0,-1 3 1 0,-1 2-4 16,0 3 0-16,-2 1 1 0,-3 0 0 0,-1 3 2 15,-2 2-4-15,-1 1 2 0,-3 1-1 16,0 0 3-16,0 1 2 0,-4 2-2 0,0-1 0 16,-3 3-2-16,0-3 2 0,0 3 0 0,-1-1 3 15,-5 1-1-15,-1-1-1 0,-3-1 4 0,-2 1-1 16,-1-1 2-16,-2 0-4 0,-2 0-5 16,1-2 0-16,-1 1 0 0,-2-1 0 0,1-2 0 15,-1-1 0-15,1 0 0 0,1-1 0 0,2-1 0 16,-1-1 0-16,3-1 0 0,0-1 0 15,3 0 0-15,2-1 0 0,-1-3 0 0,3 0 0 16,1 0 0-16,2-3 0 0,3 2 0 0,3-4 0 16,8-2 0-16,4-1-42 0,5-1-55 15,7 0-28-15,3 0-37 0,2 0-41 0,4 1-67 0,-1 0-119 16,-8 2-310-16,-9 5-921 0</inkml:trace>
          <inkml:trace contextRef="#ctx0" brushRef="#br0" timeOffset="289088.8053">1317 6038 2370 0,'0'0'411'0,"0"0"-126"0,0 0-89 16,0 0-55-16,0 0-28 0,0 0-20 16,0 0-15-16,0 0-7 0,0 0-11 0,0 0-3 15,-93-3-5-15,75 13-4 0,1 2-7 0,0 3-6 16,0 1-9-16,3 1-8 0,2 3-18 16,1 2 0-16,2 0 0 0,4 1 0 0,2-2 0 15,3-1 0-15,5-4 0 0,3-4 0 0,4-4 0 16,3-4 0-16,4-2-2 15,0-2 1-15,5-3 4 0,0-4-3 16,3-3-3-16,1 0 0 0,1-4 2 0,-1-2 3 0,-2 2 3 16,-3-2-5-16,-5 0 0 0,-1 2 0 0,-3-2 0 15,-5 1 0-15,-4 2 0 0,-1 0 0 0,-4 2 0 16,-1 1 0-16,-6-1 0 0,-3 2 0 16,-1 1 0-16,-4 2 0 0,-3 1 0 0,0 1 0 15,-5 2 0-15,1 2 0 0,-2 0 0 0,0 0 0 16,0 1 0-16,1 2 0 0,2 2 0 0,1 0 0 15,3-1 0-15,2 2 0 0,3-1 0 0,3 0 0 16,5 1 0-16,1 0 0 0,3 1-110 0,7 1-84 16,1-2-174-16,-1-3-1424 0</inkml:trace>
          <inkml:trace contextRef="#ctx0" brushRef="#br0" timeOffset="289889.4678">1578 6038 2411 0,'0'0'247'0,"0"0"-23"16,0 0-61-16,0 0-50 0,0 0-19 16,0 0-12-16,0 0-7 0,0 0-5 0,0 0 1 15,0 0-4-15,0 0-7 0,0 0-5 0,0 0-14 16,0 0-10-16,-48 112-7 0,26-79-9 0,-1 3-4 0,-1 2 0 16,0-3 0-16,0 0-6 0,3-5 0 0,1-4-1 15,5-4 3-15,2-5 8 0,3-4-2 0,3-6-2 16,4-2-4-16,1-4 2 0,2 0-1 0,0-1 3 15,0-1 4-15,3-6-3 0,3-6 0 16,3-2-1-16,2-7-3 0,4-2-5 0,1-2 0 16,2 0-3-16,2-1 1 0,2-1 3 0,0 1-1 15,0 0-1-15,2 3 0 0,-2 2 2 16,0 0-2-16,-1 4 0 0,0 0 0 0,0 3-2 0,-4 1 1 16,3 3 0-16,-2 1-1 0,-1 3-2 0,-2 0 3 15,-1 1 1-15,1 2 0 0,-3 2 1 16,-1 0-1-16,-2 2-3 0,0 0 1 0,-2 2 2 15,0 2 0-15,-3 2 1 0,0 1 1 0,-1 1-2 16,0 1-1-16,-3 1 4 0,0 0-1 0,0 0-2 16,0 1 2-16,-3 0-4 0,-4 1 0 15,0 0 0-15,-4 1 0 0,-2 0 0 0,-1 0 0 16,-3 1 0-16,-1 0 0 0,-2 0 0 0,0 0 0 16,-1 0 0-16,1-2 0 0,-1-3 0 15,2 0 0-15,1-1 0 0,0-2 0 0,1-2 0 16,3-2 0-16,1 0 0 0,1-2 0 0,2 0 0 15,4-2 0-15,-1-2 0 0,3 0 0 16,-1-2 0-16,5-1 0 0,0-2 0 0,5-1 0 16,5-3 0-16,4 0 0 0,7-2 0 0,3 2-69 15,3 0-47-15,1 1-30 0,4 1-35 0,-1 1-47 16,1-1-70-16,1-1-98 0,-1 1-218 0,-7 3-66 16,-9 2-687-16</inkml:trace>
          <inkml:trace contextRef="#ctx0" brushRef="#br0" timeOffset="290477.3786">2077 5968 1334 0,'0'0'809'0,"0"0"-327"0,0 0-144 0,0 0-105 16,0 0-61-16,0 0-29 0,0 0-29 0,0 0-23 16,0 0-18-16,0 0-17 0,0 0-11 15,0 0-4-15,0 0-2 0,-47 4-2 0,22 17-2 16,-1 2-11-16,-5 2-5 0,1 1-9 0,0 3-10 16,-1-1 0-16,1 0 0 15,2 0 0-15,2-3 0 0,4-4 0 0,5-4 0 16,6-7 0-16,3-4 0 0,3-3 0 0,4-2 0 15,1-1 0-15,0 0 0 0,3-6 0 0,5-4 0 16,3-4 0-16,4-3 0 0,3-3 0 0,4-2 0 16,0 0 0-16,1 1 0 0,0 3 0 0,-4 1 0 0,-1 3 0 15,-3 3 0-15,-1 3 0 0,-3 1 0 0,-1 3 0 16,0 1 0-16,-1 3 0 0,-1 0 0 16,0 3 0-16,2 2 0 0,-3 3 0 0,1 2 0 15,-2 1 0-15,1 3 0 0,-1 1 0 0,-1 2 0 16,-1 1 0-16,-1-2 0 0,1-2 0 0,-1 0 0 15,-1-3 0-15,2-2 0 0,-1-1 0 16,0-1 0-16,1-3 0 0,-3-1 0 0,2-1 0 16,-2-2 0-16,0 2 0 0,0-2 0 0,-1 0 0 15,1-2 0-15,1-3 0 0,2-3 0 0,0-1 0 16,2-2-28-16,1-1-27 0,2-1-7 16,0-1-13-16,0 0 7 15,1 0 2-15,-1-2 10 0,2 1 20 0,-1 0 8 16,-1 0 10-16,3 0 7 0,-2 0 7 0,1 2 4 15,-2 2 6-15,0 0 3 0,-2 3 5 16,-1 0 9-16,-2 3 12 0,-2 2 11 0,0 1 4 16,-1 0 2-16,-1 2-4 0,0 0 0 0,0 0-6 15,-1 0-9-15,-3 4-6 0,-3 0-6 0,-2 4 5 16,-1 3-2-16,-2 2-21 0,-2 1-3 16,-1 1 0-16,2 1 0 0,-3-1 0 0,2 2 0 15,-2-1 0-15,1 0 0 0,1-2 0 0,1-1 0 16,3-2 0-16,2-2 0 0,1-3 0 0,1-1 0 15,3-1 0-15,1-3 0 0,1 1 0 0,1-2 0 16,2 0 0-16,6 0 0 0,4 0-25 16,5-4-93-16,8-2-86 0,-6 0-275 0,-4 1-1357 0</inkml:trace>
          <inkml:trace contextRef="#ctx0" brushRef="#br0" timeOffset="285493.2695">-1276 6043 654 0,'0'0'504'16,"0"0"-114"-16,0 0-23 0,0 0-71 0,0 0-70 15,0 0-34-15,0 0-27 0,0 0-27 0,0 0-21 16,0 0-19-16,0 0-15 0,0 0-8 0,-21-85-14 16,21 83-10-16,0 1-9 0,0 1-11 15,-2 0-8-15,1 4-10 0,-5 4-6 0,1 3-5 16,-3 3 2-16,-2 4 1 0,0 2-1 0,-3 2-2 15,0 2 2-15,1-1-1 0,-2-1 1 16,-2 0 0-16,2-3 1 0,0-1-2 0,2-2 0 16,-1-5 4-16,3 0-4 0,-1-4 2 0,6-2 2 15,1-4 7-15,1 1-4 0,0-2 2 0,2 0-3 16,1-4-14-16,0-1 8 0,0-1-4 16,0-2 1-16,3 1 1 0,1-3 1 0,2 1-3 15,-1 0 2-15,1 3 4 0,1-1-5 0,3 2 0 16,-1 0-3-16,0 2 1 0,0 0 0 15,3 2 3-15,-2 1-1 0,4 0-6 0,-4 1 5 0,4 4-1 16,-2 1 2-16,0-1 7 0,2 2-6 16,0 0-3-16,-4 1 1 0,3 0 6 0,-3 0-4 15,1-1 1-15,-1 1 1 0,-1-1-10 0,-1 0 8 16,-1-1 1-16,-1-1 1 0,-1 0-3 0,-1-2 3 16,2-1-2-16,-4 0 3 0,0 0 3 0,1-1-2 15,-1-1-2-15,-1 0-1 0,-1 0 2 16,0 0-2-16,1 0 3 0,-1 0-2 0,1-3-1 15,2 0-2-15,-1-1-7 0,-1-3-8 0,3 0-17 16,-1 0-12-16,2 0-27 0,-2-1-27 16,3 1-39-16,0-1-55 0,-2 0-65 0,3-1-81 15,-1 0-103-15,1-1-148 0,0 0 61 0,0 2-17 16,-4 3 150-16</inkml:trace>
          <inkml:trace contextRef="#ctx0" brushRef="#br0" timeOffset="285713.4915">-1054 6014 570 0,'0'0'324'16,"0"0"47"-16,0 0 2 0,0 0-43 0,0 0-41 15,0 0-38-15,0 0-47 0,0 0-37 16,0 0-27-16,0 0-25 0,0 0-22 0,0 0-13 0,0 0-19 16,0 0-7-16,21-44-6 0,-30 58-4 15,-3 4 1-15,1 2-2 0,-3 1-2 0,0 0-10 16,0 1 1-16,1-3-6 0,1-2 0 0,0 0-1 16,1-2-2-16,4-2-6 0,-1-2-10 0,0 0 1 15,1-4-5-15,1 0 3 16,2-2 3-16,-1 0-6 0,2-2-3 0,-1-1 1 15,4-1-5-15,-1-1-1 0,1 0-12 0,0 0-18 0,1 0-24 16,5-2-29-16,2-2-54 0,2-3-123 0,1 2-452 16,-4 0-1017-16</inkml:trace>
          <inkml:trace contextRef="#ctx0" brushRef="#br0" timeOffset="286464.8895">-644 6086 1611 0,'0'0'352'0,"0"0"-37"15,0 0-67-15,0 0-56 0,0 0-24 0,0 0-10 16,0 0-16-16,0 0-21 0,0 0-23 15,0 0-18-15,0 0-21 0,0 0-9 0,0 0-7 16,-67-28-4-16,51 34-8 0,0 2-4 0,0 1 0 0,1 2-5 16,1 0 3-16,0 1-5 0,3 1-2 0,-1 0-8 15,2 1 5-15,3-1-4 0,4 1-4 0,0 0 3 16,3-1-10-16,3 1 1 0,2 0 2 0,6-3 0 16,3-2-2-16,2-1 0 0,2-3-2 15,4-4-2-15,1-1 6 0,0 0-2 0,1-6 1 16,3-2 1-16,-2-1-1 0,1-2 1 0,1-2 0 15,-3-1 0-15,1-1-4 0,0 0 2 0,-5-1 0 16,0 2-3-16,-5-1 4 0,-6 2-2 16,-1 2 2-16,-6 1 3 0,-2 0 3 0,0 2 1 15,-3 2-2-15,-5-1 3 0,-2 3-3 0,-4 1-1 16,-2 1-3-16,-4 2 0 0,-1 0-3 0,-3 4 1 16,0 2 2-16,0 1-2 0,0 2-1 15,-2 0 4-15,3 0-2 0,4 1 2 0,0 0 0 16,3 0-3-16,4 0-3 0,0-1-2 0,4-1 2 15,1 1-5-15,4-2-15 0,3 0-15 0,0 0-22 16,7-1-22-16,4-1-28 0,6-3-37 16,4-2-76-16,6-3-140 0,-7-2-376 0,-5 1-930 0</inkml:trace>
          <inkml:trace contextRef="#ctx0" brushRef="#br0" timeOffset="287203.1115">-244 5974 2341 0,'0'0'582'0,"0"0"-416"0,0 0-28 0,0 0-20 16,0 0-30-16,0 0-14 0,0 0-5 15,0 0-12-15,0 0-3 0,0 0-5 0,0 0-10 0,0 0-9 16,0 0-10-16,0 0-4 0,-84 103-5 0,74-81-6 16,3-1-1-16,0-2-1 0,2 0-2 0,0-2 3 15,-1-1-4 1,4-2-2-16,-1-2 2 0,0-2 0 0,3-2 4 15,-1-3 0-15,1-2-2 0,0-1 0 0,0-1-1 16,0-1 5-16,1 0 1 0,4-1 4 0,-2-4-1 16,4 0 2-16,2-4-4 0,2-1 1 0,0 0-1 15,2-1-2-15,1-1 0 0,-1 2 0 0,-2-1-2 16,2 3 0-16,-3-1 1 0,0 2-2 16,1 0 2-16,-3 1-1 0,1 1-1 0,-1 0 0 15,0 2-3-15,0-1 1 0,-1 1-1 0,0 1-1 16,1 0 0-16,0 1-4 0,-1-1-3 15,0 1-5-15,0 0-10 0,0-1-22 0,1 1-26 16,1-1-32-16,-1 0-34 0,2 1-24 0,1 0-34 16,-1 0-28-16,-3-1-22 0,2-1-20 0,-1 2-2 15,0-1 4-15,1 1 29 0,-3-1 57 0,0-1 66 0,0 1 68 16,-3 0 68-16,2-2 90 0,-3 1 85 0,2-1 73 16,-2 1 32-16,-1-2-26 0,0 1-44 0,-1-1-44 15,0 1-33-15,0 0-26 0,0 2-26 16,-1-1-19-16,0 2-17 0,-4 0-12 0,2 1-11 15,-3 0-6-15,0 1-6 0,0 3-8 0,-2 4 0 16,-2 1-1-16,1 4 0 0,-1 1 2 0,-2 0-4 16,4 3-2-1,-1 0-10-15,3 1 1 0,2 0-8 0,0 0-1 16,4 0-2-16,0-2-8 0,1-2 5 0,6-1 2 16,0-4 1-16,3-5-3 0,3 0 2 15,1-3-2-15,2-1 1 0,0 0 11 0,0 0-8 0,4-4-2 0,-2-1-3 16,3-3 1-16,-4-3-2 0,3 0 6 0,-4 0 1 15,0-2-9-15,-2 0 10 0,-3-1-2 0,1 1 1 16,-4-1 3-16,-1 0 0 0,-4-1 1 0,-1 2 5 16,-2-1 7-16,0 2-1 0,-4 0 1 15,-2 1-20-15,-2 2 0 0,-2 1 0 0,-2 0 0 16,0 2 0-16,-2 2 0 0,-1 0 0 0,-2 2 0 16,-1 2 0-16,1 0 0 0,-4 2 0 0,3 2 0 15,-2 3 0-15,3 0 0 0,-1 1 0 16,-1 1 0-16,4 1 0 0,0 0 0 0,3 1 0 15,1-1 0-15,5 2 0 0,3-3-97 0,3 2-78 16,6-2-126-16,2-2-565 0,-1-2-931 0</inkml:trace>
        </inkml:traceGroup>
        <inkml:traceGroup>
          <inkml:annotationXML>
            <emma:emma xmlns:emma="http://www.w3.org/2003/04/emma" version="1.0">
              <emma:interpretation id="{B86350BA-B88A-4F35-8DC5-818E6CA66EB3}" emma:medium="tactile" emma:mode="ink">
                <msink:context xmlns:msink="http://schemas.microsoft.com/ink/2010/main" type="inkWord" rotatedBoundingBox="4657,8802 6495,8745 6522,9603 4684,9660"/>
              </emma:interpretation>
            </emma:emma>
          </inkml:annotationXML>
          <inkml:trace contextRef="#ctx0" brushRef="#br0" timeOffset="290965.6464">2631 5815 1002 0,'0'0'424'0,"0"0"-11"15,0 0-51-15,0 0-81 0,0 0-53 0,53-87-40 16,-43 75-36-16,-2 2-24 0,-3 3-16 15,-1 2-16-15,-1 2-10 0,-2 3-15 0,-1 0-16 16,0 4-4-16,0 6 2 0,-5 6 1 0,-4 4 3 0,-5 6-7 16,-4 4-11-16,-2 3-7 0,-2 2-6 15,-2 3-2-15,-1-1-1 0,-2-1-1 0,3-1-3 16,-1-3-1-16,2-4 3 0,2-3-13 0,3-5-8 16,0-3 0-16,5-3 0 0,1-3 0 0,2-2 0 15,5-3 0-15,-1-2 0 0,5-2 0 16,-2-1 0-16,3-1 0 0,0 0 0 0,0-2 0 15,3-3 0-15,4-3-47 0,6-2-22 0,4-2-37 16,5-3-50-16,4 1-79 0,3-2-152 0,-6 5-412 16,-8 4-902-16</inkml:trace>
          <inkml:trace contextRef="#ctx0" brushRef="#br0" timeOffset="291402.5858">2905 5915 2911 0,'0'0'219'0,"0"0"-55"0,0 0-46 0,0 0-15 15,0 0-3-15,0 0 1 0,0 0-18 16,0 0-11-16,0 0-12 0,0 0-8 0,0 0-9 16,0 0-10-16,0 0-4 0,-89-20-22 0,67 28-7 15,-1 1 0-15,0 0 0 0,-2 3 0 0,0 1 0 16,0-1 0-16,2 1 0 0,1 1 0 0,3-1 0 16,2 2 0-16,1 0 0 0,5 0 0 0,0-1 0 15,4 1 0-15,2-2 0 16,4-1 0-16,1-1 0 0,2-1 0 15,6-4 0-15,3-2 0 0,5-3 0 0,3-1 0 16,4-5 0-16,6-5 0 0,2-2 0 0,2-2 0 16,2 0 0-16,-1-3 0 0,0 1 0 0,-3 0 0 15,-3-1 0-15,-3 2 0 0,-3 3 0 16,-6 1 0-16,-2 2 0 0,-5 1 0 0,-2 2 0 16,-2 1 0-16,-2 2 0 0,-3 1 0 0,0 2 0 15,0 0 0-15,0 0 0 0,-6 2 0 16,-2 5 0-16,-2 1 0 0,-4 5 0 0,-1 3 0 15,-3 2 0-15,-1 3 0 0,3 0 0 0,0 0 0 16,3 0 0-16,2 1 0 0,2-3 0 0,4 0 0 16,-1-3 0-16,5-3 0 0,1-5 0 15,1-1 0-15,5-5 0 0,2-2 0 0,6 0 0 0,2-4 0 0,3-6 0 16,4-1 0-16,4-1 0 0,2-2-12 16,2 2-128-16,-1 1-99 0,-6 2-317 0,-9 4-1269 0</inkml:trace>
          <inkml:trace contextRef="#ctx0" brushRef="#br0" timeOffset="292106.4881">3351 5948 1911 0,'0'0'283'0,"0"0"-41"0,0 0-51 0,0 0-30 16,0 0-14-16,0 0-15 0,89-34-12 16,-83 30-6-16,-2-1-5 0,-1 2-4 0,-2-2-16 15,-1 3-10-15,0-3-12 0,-4 1-12 0,-2 0-8 0,-2 0-11 0,-1-1-7 16,-4 4-3-16,-2 0 0 0,-3 1 0 15,-1 2-1-15,-1 4-3 0,-2 3-2 0,-2-1-1 16,2 2-5-16,-1 2-14 0,1 1 0 0,0 0 0 16,4 2 0-16,-2 0 0 0,4-1 0 15,3 3 0-15,2-1 0 0,2-1 0 0,0 2 0 16,4-1 0-16,5-2 0 0,0 0 0 0,1-3 0 16,7 0 0-16,3-4 0 0,3-2 0 0,3-1 0 15,2-4 0-15,4 0 0 0,2-4 0 16,2-3 0-16,-1-1 0 0,1-1 0 0,0-2 0 15,0-1 0-15,2 1 0 0,-4-1 0 0,0 0 0 16,-2 1 0-16,-3-1 0 0,0 2 0 0,-4 0 0 16,-2 2 0-16,-3 2 0 0,-3 1 0 0,-2 1 0 15,-3 2 0-15,-1 0 0 0,-1 2 0 0,-1 0 0 16,0 0 0-16,0 0 0 0,-2 2 0 16,-1 1 0-16,-4 4 0 0,-1 1 0 0,-2 5 0 15,-4 1 0-15,0 0 0 0,0 2 0 0,-1 1 0 16,2-2 0-16,0 1 0 0,-1-2 0 15,4-2 0-15,-1-3 0 0,2-2 0 0,4-2 0 16,2-4 0-16,3-1 0 0,0 0-33 0,7-7-109 16,3-4-84-16,5-3-178 0,-1 2-511 0,-3 4-844 0</inkml:trace>
          <inkml:trace contextRef="#ctx0" brushRef="#br0" timeOffset="292506.4849">3735 5961 3316 0,'0'0'120'0,"0"0"-32"16,0 0-31-16,0 0-5 0,0 0 6 0,0 0 6 15,0 0-9-15,0 0-7 0,-88 95-10 0,71-71-8 16,-2 1-7-16,2 3-8 0,0 1-4 15,-2 0 0-15,2 0-5 16,1-2 1-16,1-3 3 0,1-4-3 0,4-3 2 16,0-3 1-16,4-5-3 0,1-2 1 0,1-5-1 15,3-1-1-15,-1-1-3 0,2-3-11 0,0-6-4 16,4-4-20-16,5-5-28 0,2-3-45 0,8-6-79 16,2-3-171-16,-2 6-533 0,-6 8-872 0</inkml:trace>
          <inkml:trace contextRef="#ctx0" brushRef="#br0" timeOffset="292262.7021">3735 5749 3382 0,'0'0'129'0,"0"0"-25"0,0 0-28 16,0 0-4-16,0 0-6 0,0 0-5 0,0 0-10 16,0 0-11-16,0 0-13 0,0 0-11 0,0 0-11 15,0 0-16-15,0 0-14 0,0 0-18 0,-67 7-30 16,71-1-53-16,6 0-94 0,-3 0-272 0,-1-1-1287 16</inkml:trace>
          <inkml:trace contextRef="#ctx0" brushRef="#br0" timeOffset="292859.3885">3933 5904 3015 0,'0'0'128'0,"0"0"-38"0,0 0-5 0,0 0 14 16,0 0 9-16,0 0-5 0,0 0-23 0,0 0-21 15,-64 99-18-15,49-77-13 0,0-1-12 0,-1 1-8 16,2-3-1-16,4-4-7 0,0-3-4 0,3-4-8 16,2-2-19-16,3-4-46 0,2-2-79 0,2-3-180 15,-1 0-1388-15</inkml:trace>
          <inkml:trace contextRef="#ctx0" brushRef="#br0" timeOffset="293817.6744">4018 6175 3630 0,'0'0'75'0,"0"0"-11"0,0 0-42 0,0 0-15 0,0 0-3 0,0 0 7 15,0 0-9-15,-5 95 4 0,-11-67-2 16,-7 4-8-16,-6 4-33 0,-2 3-63 0,-2 3-144 31,6-11-646-31,10-10-891 0</inkml:trace>
          <inkml:trace contextRef="#ctx0" brushRef="#br0" timeOffset="292678.3447">3927 5651 3452 0,'0'0'148'0,"0"0"-37"15,0 0-29-15,0 0-11 0,0 0-3 0,0 0-3 16,0 0-7-16,0 0-18 0,0 0-40 0,0 0 0 16,0 0 0-16,0 0 0 0,0 0 0 15,0 0 0-15,-61 42 0 0,61-31 0 0,2 2-92 16,2 1-46-16,0 1-71 0,2 2-137 0,-4-4-504 15,-1-5-900-15</inkml:trace>
          <inkml:trace contextRef="#ctx0" brushRef="#br0" timeOffset="292985.1488">4195 5634 3550 0,'0'0'145'0,"0"0"-67"0,0 0-15 16,0 0-13-16,0 0-13 0,0 0-11 0,0 0-19 16,0 0-46-16,-105-1-94 0,85 12-367 0,8-4-1339 15</inkml:trace>
        </inkml:traceGroup>
      </inkml:traceGroup>
    </inkml:traceGroup>
    <inkml:traceGroup>
      <inkml:annotationXML>
        <emma:emma xmlns:emma="http://www.w3.org/2003/04/emma" version="1.0">
          <emma:interpretation id="{7DA1C26D-7F93-4B13-B6E5-886F35C85286}" emma:medium="tactile" emma:mode="ink">
            <msink:context xmlns:msink="http://schemas.microsoft.com/ink/2010/main" type="paragraph" rotatedBoundingBox="436,9662 7667,9518 7681,10225 450,103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44EC9E-F177-4D8A-9D31-D0E02C288DBD}" emma:medium="tactile" emma:mode="ink">
              <msink:context xmlns:msink="http://schemas.microsoft.com/ink/2010/main" type="line" rotatedBoundingBox="436,9662 7667,9518 7681,10225 450,10369"/>
            </emma:interpretation>
          </emma:emma>
        </inkml:annotationXML>
        <inkml:traceGroup>
          <inkml:annotationXML>
            <emma:emma xmlns:emma="http://www.w3.org/2003/04/emma" version="1.0">
              <emma:interpretation id="{2FAE9D88-8760-4432-9495-4E62FEBBDA01}" emma:medium="tactile" emma:mode="ink">
                <msink:context xmlns:msink="http://schemas.microsoft.com/ink/2010/main" type="inkWord" rotatedBoundingBox="436,9662 3042,9610 3052,10104 446,10156"/>
              </emma:interpretation>
              <emma:one-of disjunction-type="recognition" id="oneOf24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298811.4254">85 6523 3258 0,'0'0'155'0,"0"0"-51"16,0 0-17-16,0 0-13 0,0 0-3 0,0 0 7 16,0 0-9-16,0 0-10 0,0 0-16 0,0 0-12 15,0 0-13-15,0 0-14 0,0 0-8 16,0 0-20-16,-69 12-20 0,75-10-29 0,5-2-52 15,0 2-104-15,0-2-368 0,-4 0-1203 0</inkml:trace>
          <inkml:trace contextRef="#ctx0" brushRef="#br0" timeOffset="299798.762">422 6712 1072 0,'0'0'831'0,"0"0"-510"16,0 0-51-16,0 0-50 0,0 0-44 0,0 0-17 15,0 0-20-15,0 0-19 0,0 0-14 0,0 0-15 16,0 0-13-16,0 0-13 0,0 0-5 16,0 0-14-16,53-76-3 0,-59 87-6 0,-2 5-7 0,-5 2-3 0,0 4-3 15,-5 1-5-15,0 2-9 0,-3 1 1 0,0 2-4 16,0 0 0-16,0-1 8 0,-1 1-7 16,4-3-3-16,2-3-1 0,2-5 2 0,4-5 1 15,4-4 3-15,1-3 1 0,5-4-12 16,0-1 4-16,0 0 1 0,3-6 0 0,5-5 1 15,3-2 1-15,2-4-2 0,3-2-2 0,2 0 8 16,3-1-7-16,-1 1-3 0,0 3 0 0,0 1 0 16,-4 2 0-16,-1 4 6 0,-3 1-4 0,-1 4-8 15,-2 0 1-15,-1 3 1 0,-1 1 2 16,0 0 3-16,0 4 3 0,-1 1-4 0,-1 2-2 16,2-1 2-16,0 3 0 0,1 1-3 0,-1 1 3 15,1 0 4-15,0 0-6 0,-1 1 4 16,0-2-6-16,-1-1-1 0,-2 0 2 0,2-2 4 15,-1-2 0-15,-2 0-1 0,-1-2-1 0,1-2-5 16,-2 0 0-16,0-1 4 0,0 0-5 16,-1 0-8-16,0 0-10 0,0 0-15 0,0 0-23 15,4-4-31-15,-1-1-27 0,1-1-34 0,3-2-8 16,0-2 5-16,3-1 14 0,0-3 28 0,-1-1 31 16,3-2 30-16,0 0 28 0,1-1 22 0,0-1 10 15,-3 2 19-15,3 1 31 0,-3 0 30 0,0 2 26 16,-1 1 12-16,-2 2-8 0,-2 2-13 0,0 1-9 15,-3 1-9-15,-1 2-9 0,0 2-7 16,-1 2-6-16,0 0-9 0,-2 1-9 0,-4 1-12 16,-1 6-9-16,-3 4-6 0,0 2 2 0,-3 2 7 15,-2 3-9-15,1 1 1 0,1 1-3 16,-1 0-11-16,0 0 7 0,0-2-2 0,2 0-3 16,1-3 5-16,3-1-8 0,0-2-4 0,2-4 1 15,3-1-2-15,-1-3 2 0,3-2-6 0,1 0-6 16,0-1-10-16,0-1-10 0,6 0-19 15,1 0-44-15,2-3-75 0,0 0-179 0,-2 0-1423 0</inkml:trace>
        </inkml:traceGroup>
        <inkml:traceGroup>
          <inkml:annotationXML>
            <emma:emma xmlns:emma="http://www.w3.org/2003/04/emma" version="1.0">
              <emma:interpretation id="{9C930E36-BE29-4CFA-B858-E399363DBD64}" emma:medium="tactile" emma:mode="ink">
                <msink:context xmlns:msink="http://schemas.microsoft.com/ink/2010/main" type="inkWord" rotatedBoundingBox="3227,9745 5796,9694 5808,10262 3238,10314"/>
              </emma:interpretation>
              <emma:one-of disjunction-type="recognition" id="oneOf25">
                <emma:interpretation id="interp81" emma:lang="" emma:confidence="1">
                  <emma:literal/>
                </emma:interpretation>
              </emma:one-of>
            </emma:emma>
          </inkml:annotationXML>
          <inkml:trace contextRef="#ctx0" brushRef="#br0" timeOffset="300355.2695">1071 6712 2333 0,'0'0'243'0,"0"0"-23"15,0 0-68-15,0 0-40 0,0 0-13 0,88-76-5 16,-78 70-2-16,-2 3-12 16,-2 2-7-16,-4 1-5 0,-2 2-2 0,0 6-3 0,-6 3-7 15,-1 5-10-15,-3 3-16 0,-5 5-3 16,-2 1-6-16,-3 2-5 0,-1 1-4 0,-1 0-7 16,-2 1-3-16,2-3 3 0,0-2 1 15,2-4 2-15,5-4 4 0,4-3 1 0,1-3-1 16,5-5 1-16,1-2-4 0,3-2-6 0,1-1 5 0,0 0 3 0,0-2 1 15,4-4 2-15,3-6-3 16,4 0-8-16,3-6 0 0,3 0-1 0,4-2 2 0,3 0-3 16,-1 1-2-16,0 1 1 0,0 1-2 15,0 2 4-15,-2 3 3 0,-1 2-3 0,-2 2 0 16,-1 3 2-16,-1 1-3 0,-1 2-1 0,-2 2-1 16,-2 0-2-16,0 0 3 0,-2 2 3 0,-1 3-1 15,-1 1-3-15,0 0-2 0,-1 1 3 16,0 3 0-16,-1 0 0 0,-1 0 3 0,0-1-7 15,-1 2 1-15,0-2 1 0,-2 0-8 0,1 0-8 16,2-1-22-16,-1-1-23 0,4 0-42 0,0-2-42 16,2-1-46-16,2-3-46 0,3-1-47 15,2-3-66-15,1-3-135 0,-4 1-149 0,-3 1-825 0</inkml:trace>
          <inkml:trace contextRef="#ctx0" brushRef="#br0" timeOffset="300740.9791">1603 6751 1761 0,'0'0'517'0,"0"0"-144"16,0 0-103-16,0 0-71 0,0 0-41 0,0 0-27 15,0 0-19-15,0 0-21 0,52-90-11 0,-56 84-13 16,-2 0-11-16,-3 3-9 0,-2-1-6 16,-3 4-2-16,-2 0-4 0,-4 0-2 0,-1 4-7 15,-3 4-5-15,-1 2-1 0,-1 3-2 0,-2 1-18 0,2 2 0 16,-1 2 0-16,1 2 0 0,-1 1 0 16,4 1 0-16,2-1 0 0,2-1 0 0,5-1 0 15,6-2 0-15,2-1 0 0,4-2 0 0,2-1 0 0,2-5 0 16,5-1 0-1,3-3 0-15,3-3 0 0,6-1 0 0,2-2 0 16,0-5 0-16,5-4 0 0,0 0 0 0,0-2 0 16,0-2 0-16,0-1 0 0,-2 1 0 0,0-1 0 15,-3 1 0-15,-1 2 0 0,-4 1 0 16,-3 1 0-16,-3 2 0 0,0 3 0 0,-6 1 0 16,-2 3 0-16,0 1 0 0,-2 1 0 0,0 0 0 15,0 4 0-15,-3 3 0 0,-2 4 0 0,0 2 0 16,-2 4 0-16,-1 2 0 0,-1 0 0 15,0 1 0-15,-1 0 0 0,2 0 0 0,0 0 0 16,0-1 0-16,2-1 0 0,3-4 0 0,0-4 0 16,3-3 0-16,0-3 0 0,6-4-30 15,7 0-47-15,2-7-62 0,5-2-153 0,-4 1-648 16,-2 1-882-16</inkml:trace>
          <inkml:trace contextRef="#ctx0" brushRef="#br0" timeOffset="301596.7027">1898 6749 166 0,'0'0'201'0,"0"0"14"0,0 0 65 0,0 0 51 0,0 0 5 15,0 0-16-15,0 0-27 16,0 0-28-16,0 0-42 0,88-35-42 0,-75 28-30 16,-2-2-33-16,1 4-17 0,-1-2-10 0,0 1-5 0,0-1 0 15,-4 0-2-15,0 1-5 0,-3 0-11 0,-2 1-2 16,-2 1-8-16,0 1-12 0,-6 1-9 0,-4 1-11 16,-2 0-8-16,-5 1-4 0,-3 2 0 0,-3 4-3 15,-1 2 1-15,-2 1 1 0,-1 1 2 16,2 0-2-16,1 1-2 0,3 0-2 0,1-1-4 15,5 0-3-15,3 1-1 0,3-2-1 0,2 2-2 16,2-1 4-16,4-1-2 0,1 2-1 16,0-1 10-16,5 0-7 0,1 0-3 0,3-1-1 0,0-1-6 15,2-1 6-15,2 0 5 0,0-2-2 16,-1 0-2-16,1 0 0 0,-2-2 0 0,0 1 3 16,-3 0 5-16,0 1-5 0,-2-1-1 0,-2 3-1 15,1-2-2-15,-3 2 0 0,2 0-1 0,-4 1 0 16,0 1-1-16,0 0 4 0,-3-1 4 15,-2 1-1-15,-1-1-5 0,-2-1 7 0,-2 1-3 16,-2-2 3-16,-1-1 5 0,-2 0-7 0,0-2 2 16,-1-1 0-16,-1 0 3 0,0-1-3 0,-1-1-5 15,0 1 0-15,1-1 0 0,1 0 0 16,-1 0 0-16,2-2 0 0,1 0 0 0,1 0 0 16,1-1 0-16,2 2 0 0,1-1 0 0,2 0 0 15,2 0 0-15,1 0 0 0,0 0 0 16,2 1 0-16,2 0 0 0,0-1 0 0,0 0 0 15,3-2 0-15,5-1 0 0,5 0-2 0,4-1-84 16,6-1-57-16,3 1-112 0,-6 2-354 0,-5 2-1206 0</inkml:trace>
          <inkml:trace contextRef="#ctx0" brushRef="#br0" timeOffset="302183.9336">2113 6754 3076 0,'0'0'130'0,"0"0"-8"0,0 0-21 16,0 0-15-16,0 0 4 0,0 0-4 0,0 0-8 15,0 0-11-15,0 0-14 0,0 0-23 0,0 0-7 16,0 0-1-16,0 0-9 16,-81 55 4-16,62-28-3 0,-2 1-6 0,-2 2 1 15,2 1-1-15,-2 3 1 0,-3 0-4 0,2 1 0 0,-1-1 0 16,1-2-3-16,2-4-1 0,4-5-1 0,4-7 0 15,3-4-1-15,5-5 5 0,2-5 1 16,3-2-3-16,1-1 3 0,0-6 0 0,0-4-2 16,5-4 2-16,3-6-1 0,4-4-5 0,5-5 0 15,2-1 3-15,5-2 1 0,5-2-3 0,-1-1 0 16,3 1 0-16,0 3 0 0,-1 1 0 0,1 2 0 16,-1 4 0-16,0 4 0 0,-2 4 0 15,-2 4 0-15,-1 3 0 0,-3 2 0 0,1 3 0 16,-3 1 0-16,-2 2 0 0,1 2 0 0,-3 0 0 15,-2 2 0-15,-1 3 0 0,-2 1 0 0,0 0 0 16,-3 2 0-16,0 1 0 0,-4 0 0 16,0 1 0-16,-1 1 0 15,-2 0 0-15,-1 2 0 0,0-2 0 0,-4 2 0 16,-1-1 0-16,-3 3 0 0,-2-3 0 0,-2 1 0 16,0 0 0-16,-3-2 0 0,-2-1 0 15,0 0 0-15,-2-1 0 0,1 0 0 0,-1-2 0 16,2-1 0-16,0-1 0 0,1-3 0 0,1 0 0 15,0-2 0-15,1 0 0 0,1 0 0 0,0-2 0 16,2 0 0-16,0-3 0 0,3 1 0 16,-1 0 0-16,0 0 0 0,2-1 0 0,1 0 0 15,0 0 0-15,1 1 0 0,0-1 0 0,2 1 0 16,-1 0 0-16,2 1 0 0,1 1 0 16,-1-1 0-16,2 0 0 0,-1 1 0 0,1 1 0 15,0-1 0-15,0 1 0 0,0 0 0 0,3-1 0 16,0 2-5-16,2 0-91 0,2 0-52 0,1 0-88 15,0 2-239-15,-5 0-1334 0</inkml:trace>
          <inkml:trace contextRef="#ctx0" brushRef="#br0" timeOffset="303198.9476">2512 6771 1282 0,'0'0'312'0,"0"0"-23"0,0 0-27 16,0 0-29-16,0 0-16 0,0 0-23 0,0 0-26 15,0 0-18 1,0 0-10-16,0 0-11 0,0 0-13 0,0 0-11 16,0 0-19-16,0 0-15 0,76-52-12 0,-83 52-3 15,-2 0-14-15,-2 1-6 0,-6 5-4 0,2 2-14 16,-2 2 7-16,-1 0 4 0,-1 0-5 0,2 2-4 15,2 1-20-15,0-1 0 0,3 0 0 0,1 0 0 16,3 0 0-16,2 1 0 0,3-2 0 16,2 1 0-16,1-1 0 0,2-2 0 0,4-1 0 15,3-1 0-15,1-1 0 0,4-2 0 0,2-2 0 16,1-2 0-16,3 0 0 0,0-5 0 0,2-2 0 16,3-2 0-16,-1-1 0 0,1-1 0 0,0 0 0 15,-2 0 0-15,-3-1 0 0,0 1 0 0,-3-2 0 16,-4 1 0-16,-3 0 0 0,-2 2 0 15,-4-1 0-15,-4 1 0 0,0 1 0 0,0 0 0 16,-5 1 0-16,-3 0 0 0,-2 1 0 0,-1 2 0 16,-2 0 0-16,-3 0 0 0,0 3 0 0,-1 1 0 15,-1 1 0-15,-1 0 0 0,3 1 0 16,-2 4 0-16,-1 1 0 0,3 0 0 0,0 4 0 16,-1 1 0-16,1 0 0 0,2 1 0 0,0 1 0 15,1 0 0-15,3-1 0 0,2 0 0 16,2-2 0-16,5 0 0 0,1-3 0 0,10-4-100 15,4-1-59-15,8-2-108 0,-6 0-338 0,-2-3-1203 0</inkml:trace>
          <inkml:trace contextRef="#ctx0" brushRef="#br0" timeOffset="303656.4375">2946 6589 3366 0,'0'0'91'0,"0"0"-7"0,0 0-7 0,0 0 5 15,0 0 1-15,0 0-1 0,0 0-8 16,0 0-12-16,0 0-10 0,0 0-16 0,0 0-30 16,0 0-6-16,0 0 0 0,0 0 0 0,-78 67 0 0,61-42 0 15,-2 2 0-15,0 1 0 0,-2 1 0 0,0 1 0 16,-1-2 0 0,2-1 0-16,1-4 0 0,4-3 0 0,0-4 0 15,7-3 0-15,0-6 0 0,2-2 0 0,5-3 0 0,1-2 0 16,0 0 0-16,0-1 0 0,1-5 0 15,6-3 0-15,3-5 0 0,4-3 0 0,4-3 0 16,5-2 0-16,2-1 0 0,2 0 0 0,1 1 0 16,-1 2 0-16,-2 3 0 0,-2 3 0 15,0 2 0-15,-3 3 0 0,-1 0 0 0,-1 4 0 16,-2 1 0-16,-3 2 0 0,0 1 0 0,-4 1 0 16,-2 1 0-16,0 3 0 0,-3 3 0 0,-1 1 0 15,-3 2 0-15,0 2 0 0,0 2 0 16,-5 2 0-16,-1 1 0 0,-4 0 0 0,1 1 0 15,-2-2 0-15,-2 1 0 0,-1-3 0 0,0 0 0 16,1-1 0-16,1-2 0 0,-2 0 0 0,3-1 0 0,-1-2 0 16,4-1 0-16,-2-3 0 0,2-1 0 0,2-2 0 15,1-1 0-15,3 0 0 0,-1-4 0 0,3-2 0 16,1-2 0-16,7-4-7 0,3-2-136 16,5 0-52-16,4-1-91 0,-5 4-213 0,-5 4-1263 0</inkml:trace>
          <inkml:trace contextRef="#ctx0" brushRef="#br0" timeOffset="304264.2298">3203 6664 2718 0,'0'0'527'0,"0"0"-412"15,0 0-20-15,0 0-9 0,0 0 1 0,0 0 7 16,0 0 1-16,0 0-12 0,0 0-10 0,0 0-11 16,0 0-18-16,0 0-28 0,0 0-16 15,0 0 0-15,-21 16 0 0,8 2 0 0,0 2 0 16,-2 0 0-16,1 1 0 0,-3 2 0 0,2 0 0 15,-2-2 0-15,0 1 0 0,1 1 0 0,1-3 0 16,0-2 0 0,3-1 0-16,1-4 0 0,2-4 0 15,2-2 0-15,3-3 0 0,2-4 0 0,2 0 0 16,0 0 0-16,0 0 0 0,0-6 0 0,4-1 0 16,1-2 0-16,2-2 0 0,3-1 0 0,0-2 0 15,2-1 0-15,0 1 0 0,3 1 0 0,0 2 0 16,-2 1 0-16,1 1 0 0,-2 3 0 0,2 1 0 15,-2 1 0-15,0 2 0 0,2 0 0 16,-2 2 0-16,0 0 0 0,0 2 0 0,0 2 0 16,0 1 0-16,-3 1 0 0,2 1 0 0,-1 0 0 15,-2 0 0-15,-2 1 0 0,-1 0 0 0,1 0 0 16,-1-1 0-16,-1-1 0 0,-1-1 0 16,1 0 0-16,-1-2 0 0,1 1 0 0,-4-3 0 15,2 0 0-15,0-1 0 0,0 0 0 0,-1 0 0 16,1-1 0-16,3-3 0 0,1-3 0 0,1 0-44 0,1-3-54 15,2 0-19-15,0-3-3 0,0 2 2 0,1-3 14 16,2-1 17-16,-1 0 16 0,2-2 20 0,1 1 19 16,-1-2 20-16,-2 2 16 0,0 1 22 15,-1-1 30-15,-3 4 24 0,-1-1 23 0,-2 3 5 16,0 0-9-16,-3 3-14 0,-1 1-8 0,0 2-12 16,-1 3-7-16,0 0-10 0,-2 1-8 0,-2 0-35 15,-3 4-5-15,-2 3 0 0,-2 5 0 16,-4 4 0-16,-4 3 0 0,0 2 0 0,-3 0 0 0,0 1 0 15,1 2 0-15,-1-1 0 0,1 0 0 16,0-1 0-16,1 3 0 0,2-3 0 0,1-1 0 16,1-1 0-16,2 0 0 0,0-4 0 0,6-3 0 15,1-3 0-15,4-4 0 0,3-3 0 0,0-1 0 16,3-2-24-16,6-2-125 0,5-5-122 16,-1 0-675-16,-4 2-891 0</inkml:trace>
        </inkml:traceGroup>
        <inkml:traceGroup>
          <inkml:annotationXML>
            <emma:emma xmlns:emma="http://www.w3.org/2003/04/emma" version="1.0">
              <emma:interpretation id="{2EDB81F6-7061-4E44-8762-7496893A4E27}" emma:medium="tactile" emma:mode="ink">
                <msink:context xmlns:msink="http://schemas.microsoft.com/ink/2010/main" type="inkWord" rotatedBoundingBox="6090,9555 7667,9523 7677,10044 6100,10075">
                  <msink:destinationLink direction="with" ref="{4FD7AD0C-2CBE-4292-AF4C-D66738495125}"/>
                  <msink:destinationLink direction="with" ref="{43D97877-F4AF-4113-AB10-A62DB1F53971}"/>
                  <msink:destinationLink direction="with" ref="{8CFCE93B-A754-4784-AAD9-49C56242A8CF}"/>
                </msink:context>
              </emma:interpretation>
              <emma:one-of disjunction-type="recognition" id="oneOf26">
                <emma:interpretation id="interp82" emma:lang="" emma:confidence="0">
                  <emma:literal>of</emma:literal>
                </emma:interpretation>
                <emma:interpretation id="interp83" emma:lang="" emma:confidence="0">
                  <emma:literal>on</emma:literal>
                </emma:interpretation>
                <emma:interpretation id="interp84" emma:lang="" emma:confidence="0">
                  <emma:literal>one</emma:literal>
                </emma:interpretation>
                <emma:interpretation id="interp85" emma:lang="" emma:confidence="0">
                  <emma:literal>off</emma:literal>
                </emma:interpretation>
                <emma:interpretation id="interp86" emma:lang="" emma:confidence="0">
                  <emma:literal>org</emma:literal>
                </emma:interpretation>
              </emma:one-of>
            </emma:emma>
          </inkml:annotationXML>
          <inkml:trace contextRef="#ctx0" brushRef="#br0" timeOffset="306409.1323">4918 6472 2834 0,'0'0'345'0,"0"0"-163"0,0 0-53 16,0 0-32-16,0 0-23 0,0 0-9 15,0 0-9-15,0 0-6 0,0 0 1 0,0 0-7 16,0 0-6-16,-93-6-9 0,85 12-10 0,2 1-11 16,1 0-15-16,4 2-15 0,1 1-23 0,0-1-42 15,2 2-79-15,3-2-204 0,-4-3-1442 0</inkml:trace>
          <inkml:trace contextRef="#ctx0" brushRef="#br0" timeOffset="307263.0136">4992 6703 1191 0,'0'0'456'0,"0"0"-144"0,0 0-92 16,0 0-54-16,0 0-17 0,0 0 2 0,0 0-3 15,0 0-10-15,0 0-12 0,0 0-8 16,0 0-11-16,88-57-10 0,-74 47-10 0,0 2-13 16,-4-1-7-16,2 1-7 0,-4 1 1 0,-3 1-5 0,-1 2 1 15,-4 1 0-15,0 1-12 0,-4 2-1 0,-4 0-11 16,-1 0-7-16,-6 2-8 0,-2 4-4 0,-4 1-1 15,-1 3-9-15,-2 1-4 0,0 2 0 16,-1 1 0-16,2 3 0 0,1 0 0 16,1 1 0-16,1 0 0 0,3 1 0 0,5 1 0 0,0 1 0 15,3-2 0-15,3-1 0 0,3-3 0 16,0-2 0-16,3-5 0 0,0-1 0 0,7-3 0 16,0-1 0-16,6-2 0 0,1-1 0 15,4-6 0-15,2-5 0 0,4-2 0 0,2-5 0 16,4-1 0-16,-1-2-35 0,0-1-27 0,-3 0-15 15,2 1-21-15,-5 0 1 0,-4 2-9 0,-1-1-4 16,-6 1-8-16,0 0 1 0,-5 0 9 0,-4 0 24 16,1 2 36-16,-4 0 26 0,-4 0 23 15,0 1 21-15,-4 1 23 0,-2 1 26 0,1 1 23 16,-1 3 11-16,-1-1-1 0,1 2-13 0,3 2-10 16,-1-1-13-16,1 2-12 0,3 2-5 15,-1 1-6-15,3 2-6 0,-1 1-5 0,2 0-6 16,1 0-10-16,0 1-7 0,6 3-2 0,1 2-5 15,3 2 2-15,4-1-2 0,4 2 4 0,2-1-4 16,2 0 0-16,1 0 0 0,-2 0-10 0,-1 0 6 16,0 0 1-16,-4 0 0 0,0 0 2 0,-1 1-1 15,-2 0-4-15,-3 2 3 0,1-1 7 16,-6 2-3-16,0 1-1 0,-3 2-1 0,-2 2 1 16,-1 1 4-16,-7 0 6 0,-2 2 3 0,-4 0-15 15,-2 1 8-15,-4 0-10 0,-2 1 0 0,0-1 0 16,-2 2 0-16,-1-2 0 0,0-1 0 15,0 0 0-15,5-3 0 0,0-3 0 0,4-4 0 16,6-3 0-16,0-5 0 0,6-2 0 0,0 0 0 16,4-5 0-16,0-5 0 0,8-5 0 15,5-4-57-15,4-4-36 0,5-2-32 0,5-1-51 16,0-2-54-16,3 0-81 0,-8 7-277 0,-6 7-1078 0</inkml:trace>
          <inkml:trace contextRef="#ctx0" brushRef="#br0" timeOffset="306260.1466">3882 6681 2125 0,'0'0'284'16,"0"0"-5"-16,0 0-75 0,0 0-50 0,0 0-31 15,0 0-17-15,0 0-16 0,49-92-9 0,-43 89-5 16,-5 1-7-16,0 2-14 0,-1 0-17 0,0 2-6 15,0 5-1-15,-2 3 3 0,-1 4 6 16,-3 2-5-16,-2 4-7 0,-3 2-4 0,1 1-7 16,-4 1-3-16,1 3 2 0,1 0-6 0,-2 2 2 15,2-3-1-15,1-2 0 0,2-2-2 0,2-6-1 16,2-3 3-16,2-4-2 0,3-4 4 0,0-3-6 16,0-2 1-16,0 0-4 0,0 0 1 15,3 0 4-15,2-3 4 0,2-3-13 0,2-4 0 16,5-2 0-16,2-4 0 0,3-2 0 0,1 1 0 15,1-1 0-15,0 1 0 0,-2 0 0 0,0 2 0 16,-2 1 0-16,-2 2 0 0,-1 0 0 16,-2 2 0-16,2 1 0 0,-2 1 0 0,-2 1 0 15,2 0 0-15,-1 2 0 0,-3-1 0 0,0 2 0 16,-1 0 0-16,0 1 0 0,-3 1 0 0,0-1 0 16,2 2-28-16,-4 0-31 0,3 1-20 15,-2 0-25-15,-2 2-13 0,-1 3-16 0,0-1-10 16,0 1-10-16,-1 1-22 0,-5 3-22 0,-1-3-23 15,-1 1-13-15,-1 0 19 0,1-1 55 16,0-2 63-16,0 1 83 0,2-3 91 0,2 0 64 16,0 0 56-16,2-1 17 0,0-1-22 0,2 1-39 15,0 0-39-15,0 0-22 0,0 0-17 0,1 1 2 16,2-1-4-16,3 1-2 0,1-1-3 16,2-1-4-16,2 0-5 0,1-1-5 0,3-3-4 0,1-2-16 15,1-1-5-15,1-2-4 0,-1 0 0 16,0-2-7-16,2 1 1 0,-4-1-6 0,-1 1-4 15,-3 2 5-15,-2-1-2 0,-2 2-2 0,-1 1 0 16,-4 2 3-16,0 0-3 0,0 1 1 0,-2 0 1 16,0 2-1-16,-4-2-4 0,1 2 2 15,-3-1-1-15,-3 1-8 0,-1 1 8 0,-1 0-3 16,-4 3-6-16,0 2 0 0,-1 3 0 0,-1 1 0 16,-2 3 0-16,3 1 0 0,0 0 0 15,1 2 0-15,2 1 0 0,2 0 0 0,-1 1 0 16,3-1 0-16,1 1 0 0,2 1 0 0,4-1 0 15,1-3 0-15,1 0 0 0,1-2 0 0,5-1 0 16,3-4 0-16,2 0 0 0,3-4 0 16,6-2 0-16,-2-1 0 0,6-4 0 0,2-5 0 15,4-3 0-15,1-4 0 0,1-1 0 0,2-2 0 16,0-4 0-16,-1 1 0 0,0-1 0 0,-1-1 0 16,-2-2 0-16,-3 2 0 0,-1-1 0 0,-2 2 0 15,-6 0 0-15,1 3 0 0,-4 2 0 16,-5 3 0-16,-1-1 0 0,-2 4 0 0,-3 2 0 15,-3 1 0-15,-1 2 0 0,-1 0 0 0,-4 1 0 16,-1 2 0-16,-1 1 0 0,-1 2 0 0,0 1 0 16,-1 0 0-16,-2 1 0 0,-1 6 0 0,-3 3 0 15,1 3 0-15,-1 2 0 0,-1 3 0 16,1 2 0-16,-2 2 0 0,1 4 0 0,-2 1 0 16,1 1 0-16,2 2 0 0,0 1 0 0,3 0 0 15,-1-1 0-15,3-1 0 0,2-3 0 16,2-3 0-16,3-3 0 0,3-7 0 0,0-2 0 15,6-5 0-15,4-2 0 0,1-4 0 0,5 0 0 16,2-5 0-16,3-4 0 0,5-2 0 16,-1-2 0-16,-1-3 0 0,2 0 0 0,0-2 0 15,-2 0 0-15,-1 0 0 0,0-1 0 0,0 1 0 16,-4 1 0-16,-3 1 0 0,-4 2 0 0,0 1 0 16,-5 3 0-16,-1 1 0 0,-3 4 0 0,-2 1 0 15,-1 3 0-15,0 1 0 0,0 0 0 0,0 2 0 16,-6 5 0-16,1 4 0 0,-5 3 0 15,0 2 0-15,-3 3 0 0,1 2 0 0,-3 3 0 16,-1-1 0-16,-3 1 0 0,3 0 0 0,0 0 0 16,0-1 0-16,2-2 0 0,1-5 0 0,4-3 0 15,6-6 0-15,1-6 0 0,2-1-8 16,9-10-71-16,4-4-48 0,6-6-66 0,5-1-98 16,-6 2-234-16,-3 6-1232 0</inkml:trace>
        </inkml:traceGroup>
      </inkml:traceGroup>
    </inkml:traceGroup>
    <inkml:traceGroup>
      <inkml:annotationXML>
        <emma:emma xmlns:emma="http://www.w3.org/2003/04/emma" version="1.0">
          <emma:interpretation id="{38731987-37E1-49A4-882C-89D5E2E07EF5}" emma:medium="tactile" emma:mode="ink">
            <msink:context xmlns:msink="http://schemas.microsoft.com/ink/2010/main" type="paragraph" rotatedBoundingBox="144,10281 7439,10186 7468,12368 173,124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63C209-C87C-4261-9C9D-7A185395CE9A}" emma:medium="tactile" emma:mode="ink">
              <msink:context xmlns:msink="http://schemas.microsoft.com/ink/2010/main" type="line" rotatedBoundingBox="200,10280 6475,10202 6484,10952 210,11030"/>
            </emma:interpretation>
          </emma:emma>
        </inkml:annotationXML>
        <inkml:traceGroup>
          <inkml:annotationXML>
            <emma:emma xmlns:emma="http://www.w3.org/2003/04/emma" version="1.0">
              <emma:interpretation id="{AF824C40-ECA6-4603-90AD-A9E36651F8E3}" emma:medium="tactile" emma:mode="ink">
                <msink:context xmlns:msink="http://schemas.microsoft.com/ink/2010/main" type="inkWord" rotatedBoundingBox="200,10280 1961,10258 1970,10985 209,11007"/>
              </emma:interpretation>
              <emma:one-of disjunction-type="recognition" id="oneOf27">
                <emma:interpretation id="interp87" emma:lang="" emma:confidence="1">
                  <emma:literal/>
                </emma:interpretation>
              </emma:one-of>
            </emma:emma>
          </inkml:annotationXML>
          <inkml:trace contextRef="#ctx0" brushRef="#br0" timeOffset="351440.173">-1317 7359 567 0,'0'0'417'0,"0"0"-93"16,0 0-16-16,0 0-42 0,0 0-41 0,0 0-21 15,0 0-13 1,0 0-35-16,0 0-18 0,0 0-14 0,0 0-18 16,0 0-9-16,0 0-23 0,0 0-20 0,-59-17-19 0,59 17-16 0,0 0-12 15,0 0-5-15,6 0 4 0,1-1 3 0,2 1 0 16,1-1 5-16,4 1-8 0,1 0-2 15,0-2 2-15,0 2 1 0,1 0-4 0,-2 0 0 16,0 0-1-16,-3 2-8 0,2 1 11 0,-4 1 5 16,0 1-1-16,-1 1 10 0,-1-1-10 0,-1 0-1 15,-4 2 6-15,3 0 2 0,-4 0-1 16,0 2 1-16,-1-1 5 0,0 1-7 0,-3 2 14 16,-3 2-2-16,-1 0-5 0,-1 2 1 0,-3 0-6 15,-1 2 8-15,-3 1-3 0,2 0-1 16,0-3-1-16,-1 3-6 0,0-2 3 0,0 0-5 15,2-2-3-15,0-1-3 0,0-2 0 0,2-1 4 16,1-1 0-16,1-1 0 0,0-1-6 0,2-2-1 16,-1-1 3-16,5-2-3 0,-2 0-1 0,3-2-6 15,1 0-9-15,0 0-17 0,0 0-13 16,0-2-18-16,5-2-29 0,-1-1-21 0,4-4-36 16,3-2-58-16,-1 0-89 0,4-1-185 0,-4 4-226 15,-3 2-837-15</inkml:trace>
          <inkml:trace contextRef="#ctx0" brushRef="#br0" timeOffset="351688.1873">-1344 7508 1927 0,'0'0'261'0,"0"0"-23"16,0 0-47-16,0 0-40 0,0 0-14 16,0 0-9-16,0 0-14 0,0 0-18 0,0 0-18 15,0 0-22-15,0 0-20 0,0 0-9 0,0 0 3 16,0 0 4-16,1 4 0 0,18-4-2 0,2 0-9 15,-1 0-9-15,3 0 2 0,-1 0-2 16,-1 0-6-16,-3 1 2 0,-1 0-6 0,-1 0 1 16,-3 0 0-16,1 1 1 0,-3-1 1 0,0-1-6 15,-4 1 7-15,0-1-8 16,-2 0 2-16,-1 0-2 0,-3 1-5 16,-1-1 6-16,0 0 1 0,0 1 2 0,0-1-8 0,0 2 0 0,0-2-13 15,-1 0-10-15,0 0-20 0,-2 0-41 16,1 0-63-16,1 0-125 0,0 0-264 0,1 0-380 15,0 0-701-15</inkml:trace>
          <inkml:trace contextRef="#ctx0" brushRef="#br0" timeOffset="352181.4868">-1069 7518 1756 0,'0'0'241'16,"0"0"-42"-16,0 0-43 0,0 0-28 0,0 0-24 15,0 0-7-15,0 0-14 0,0 0-10 0,0 0 4 16,0 0-5-16,0 0-2 0,0 0-13 0,0 0-10 0,0 0-9 0,54-27-8 16,-35 16-2-16,0-1-5 15,1-1 1-15,1 1 2 0,-3 0 8 0,1 1 3 0,-3-1-2 16,-1 2-4-16,-3 0-6 15,0 1 4-15,-3 2 3 0,-2 1 5 16,0 3-4-16,-5-1-1 0,2 3-3 0,-3 0 1 16,-1 1 3-16,0 0-5 0,0 0 0 0,0 0-5 15,0 1 1-15,-1 2-4 0,-4 1-1 0,0 3-4 16,0 3-4-16,-3 1 2 0,-2 3 0 16,1 0 0-16,0 3-4 0,-1 1 2 0,-2 0-4 15,1 1 3-15,-2 0-2 0,0 0-5 0,3 0 1 16,-3-1-4-16,5-2 9 0,0 0-7 15,1-2 5-15,1-3-3 0,3 1-4 0,-3-1 7 16,4-2-4-16,0-1 2 0,-2 1-5 0,3-4 3 16,-1 1-4-16,2-1 3 0,-1-2 1 0,-1 1-10 15,1-2 5-15,1-2-1 0,0 1 5 0,0-1 0 16,0 0-3-16,0 0-6 0,0 0-9 0,0 0 2 16,0 0-9-16,0 0-5 0,0 0-12 0,0-1-16 15,0 1-11-15,0-2-22 0,-1 1-30 16,0 0-46-16,0 0-93 0,0 0-210 0,0 0-418 0,-2 1-752 15</inkml:trace>
          <inkml:trace contextRef="#ctx0" brushRef="#br0" timeOffset="350379.1298">-1704 7368 0 0,'0'0'16'0,"0"0"51"0,0 0-30 0,0 0-5 16,0 0 2-16,0 0 9 0,0 0 7 15,0 0 10-15,0 0-1 0,0 0-1 0,0 0 13 16,0 0 16-16,10-19 20 0,-9 18 8 0,0 1 4 0,1 0-4 0,-2-1 0 16,0 1 11-16,0 0 3 0,0 0-1 15,0 0-2-15,0 0-1 0,0 0-1 0,0 0 5 16,0 0-1-16,0 0-14 0,0 0-13 0,0 0-8 15,0 1-11-15,0 0-1 0,0-1-5 0,0 0-12 16,0 0-3-16,0 0-7 0,0 0 1 16,0 0-5-16,0 2-8 0,0-2-10 0,-3 0-7 15,0 0-3-15,2 0-1 0,-4 0-1 0,3 0-12 16,-4 0 2-16,3 0 0 0,-2 1-4 16,0 1 8-16,0 1-6 0,-1-1 2 0,0 1 2 15,1-1 3-15,-1 0-2 0,0 2-2 0,0-1 3 16,2-1-9-16,-2 2 4 0,0-1-2 15,3 2-6-15,-2-1 6 0,-2 1-2 0,2 0 5 16,0 0-1-16,-1-1 4 0,2 1-5 0,0 0 1 16,-2-1 7-16,4-1-6 0,-1 0-1 0,0 0-3 15,2-2-5-15,-1 2 3 0,0-1 4 0,1 0-3 16,0 1-5-16,0 0-1 0,1-1 0 0,-1 1 5 16,1 1 3-16,0-2 0 0,0 2-5 15,0-1 0-15,1 2 3 0,4-1-1 0,-3 1 2 16,3 1-2-16,-1 0-2 0,3 1 1 0,0 0 0 15,0 0 2-15,1 0-5 0,0 0 1 0,0-1 0 16,1-1 1-16,2 0 3 0,-3 1 1 16,1-4-4-16,-1 2-2 0,-1-1 0 0,1-1 3 15,0-1 1-15,-1 1-3 0,0 0 4 0,0-1-8 16,0 0 6-16,-1-1 2 0,0 1-3 0,0-1 0 16,1 0-1-16,-1 0 0 0,-2 0 1 15,2 0 6-15,1 0-4 0,-1-1-1 0,-1-2 6 16,2-1-9-16,-1 0 6 0,2-1-2 0,0 0-3 15,1-1 0-15,-2 0 2 0,0 1-1 0,-1 1-4 16,1-1 4-16,-2 0-3 0,-1 0 5 0,1 0 3 16,-2-1 0-16,3 0-4 0,-2 0-3 0,0-1 7 15,-3 1-2-15,3-1 5 0,-2 0-2 16,-1 1-5-16,1 0 0 0,1-1 5 0,-2 0 6 16,-1 0-5-16,0 1 2 0,0-1-3 0,0 1-3 15,-1-1 7-15,-2 1 1 0,0 0-3 0,1 0-2 16,-3 0 5-16,2 0-7 0,-2 1 3 15,1 1 0-15,-1-1-8 0,-1 0 3 0,-1 1-2 16,0 1 4-16,-1 0-4 0,0 0 0 0,-1 1 0 16,2 0-2-16,-2 0 6 0,1 1 5 15,-2 1-6-15,1 0-3 0,0 0 2 0,1 0-5 16,0 0 5-16,0 2 1 0,1 1-1 0,-2 1-5 16,1 1-1-16,0 1 4 0,-3 0-10 15,3 1 11-15,-1 1-3 0,0 0 1 0,1 1 4 16,-1 0-3-16,0-1-2 0,0-1-4 0,3 2 8 15,-1 0-7-15,2 0 1 0,-1-2-2 0,3 1-14 16,-2 0 1-16,3-1-8 0,2 0-8 0,0 0-24 16,0-1-21-16,0-1-28 0,4-1-31 0,2 0-36 15,1 1-72-15,1 0-114 0,2-1-233 16,-2 0-84-16,-3-3-653 0</inkml:trace>
          <inkml:trace contextRef="#ctx0" brushRef="#br0" timeOffset="350624.6108">-1514 7627 1890 0,'0'0'266'31,"0"0"-77"-31,0 0-39 0,0 0-23 0,0 0 8 16,0 0-7-16,0 0-10 0,0 0-12 0,0 0-14 15,0 0-15-15,-55 92-19 0,44-76-6 0,1 0-18 16,-3 2-13-16,2 1-12 0,-1 0-4 0,2-1-2 0,-2-2 3 16,3-2 2-16,2-2-14 0,3-5-7 0,0-1-22 0,3-2-19 15,1-2-28-15,0-2-49 0,0 0-87 16,7 0-200-16,-3-3-332 0,0 0-843 0</inkml:trace>
          <inkml:trace contextRef="#ctx0" brushRef="#br0" timeOffset="355406.4293">-727 7536 602 0,'0'0'377'0,"0"0"-37"15,0 0-24-15,0 0-47 0,0 0-53 0,0 0-30 16,0 0-31-16,0 0-39 0,0 0-20 0,0 0-21 0,0 0-11 15,0 0-2-15,0 0-4 0,16-22 0 0,-2 18 4 0,3 0-4 16,2 0-6-16,0 1-8 0,3-1-15 0,0 1-10 16,1 0-6-16,0 0 2 0,1 1-2 15,-1 2 2-15,-1-2-6 0,-1 2-2 0,-4-2 5 16,2 1 1-16,-3 1 6 0,-2-1-1 0,-2 1-1 16,0 0 2-16,-2 0-5 0,-3 0-1 15,0 0-4-15,-4 0-1 0,2 0-2 0,-4 1 3 16,0 0 0-16,-1 0-7 0,3 0 10 0,-3-1 0 15,0 0 9-15,0 2 2 0,0-2 3 0,0 0-5 16,0 0-1-16,0 0 5 0,-3 0-9 16,3 0-1-16,-1 1-6 0,0-1-5 0,-1 1-4 0,2-1 4 15,-3 1-2-15,2-1-8 0,0 0 2 0,1 0-12 16,0 0-6-16,0 0-13 0,-1 0-24 16,1 0-35-16,0 0-50 0,0 0-87 0,1 0-210 15,1 1-357-15,2 0-828 0</inkml:trace>
          <inkml:trace contextRef="#ctx0" brushRef="#br0" timeOffset="362125.0237">-1759 7184 625 0,'0'0'366'0,"0"0"-59"0,0 0-33 15,0 0-57-15,0 0-55 0,0 0-20 0,0 0-14 16,0 0-12-16,0 0-14 0,0 0-16 0,0 0-11 15,0 0-6-15,-42-23 1 0,34 26-2 0,0 0-4 16,0 1-13-16,0 0-9 0,-1 2-8 16,1 0-12-16,-2 1 0 0,-1 1-6 0,3 1-2 15,-3 1 3-15,-1 1-2 0,4-1-2 0,-4 3-1 16,2-2 0-16,0 1-1 0,0 0 4 16,0 0 1-16,2 1 0 0,-1 0-2 0,-3 0 0 15,3 0 8-15,0 1 1 0,1-1 6 0,-3 2-5 16,2-1-2-16,1 2-3 0,-1 0 2 0,1 0-1 15,1 2-7-15,0 0 1 0,2 0-3 0,1 1 1 16,-1 2 1-16,3 0 2 0,1 1-6 16,0 0 1-16,1 0 2 0,0 0-1 0,1-1 3 15,2-1-4-15,2-3-2 0,0 0 1 0,-1-2 7 16,3-1 1-16,0-1-1 0,-1-1-2 16,-2-3-6-16,2 0 6 0,-1-1 1 0,-2-1 2 0,3-2-4 15,-4-1-1-15,1-1 0 0,0-1 1 16,-2 0 0-16,1 0-2 0,-2-1-6 0,1-1-6 15,-1 0 5-15,0 0-3 0,0 0 0 0,0 0 6 16,0 0-5-16,0 0 4 0,0 0 1 16,0 0-5-16,0 0-10 0,0 0-14 0,0 0-21 15,0 0-37-15,3 0-36 0,-1 0-61 0,5 0-118 16,-1 1-356-16,-3-1-1036 0</inkml:trace>
        </inkml:traceGroup>
        <inkml:traceGroup>
          <inkml:annotationXML>
            <emma:emma xmlns:emma="http://www.w3.org/2003/04/emma" version="1.0">
              <emma:interpretation id="{6D951B8D-A385-4263-AD5B-D0AA217BEF90}" emma:medium="tactile" emma:mode="ink">
                <msink:context xmlns:msink="http://schemas.microsoft.com/ink/2010/main" type="inkWord" rotatedBoundingBox="2115,10266 4702,10234 4712,10974 2124,11006"/>
              </emma:interpretation>
              <emma:one-of disjunction-type="recognition" id="oneOf28">
                <emma:interpretation id="interp88" emma:lang="" emma:confidence="1">
                  <emma:literal/>
                </emma:interpretation>
              </emma:one-of>
            </emma:emma>
          </inkml:annotationXML>
          <inkml:trace contextRef="#ctx0" brushRef="#br0" timeOffset="360120.7031">1510 7379 1783 0,'0'0'365'0,"0"0"-42"15,0 0-81-15,0 0-65 0,0 0-41 0,0 0-15 16,0 0-16-16,0 0-8 0,0 0-11 0,0 0-11 31,0 0-15-31,0 0-10 0,0 0-1 0,0 0-10 16,50-38-6-16,-59 52-9 0,-1 4-7 0,-4 2-4 0,0 2 0 0,-2 3 0 16,0-2-9-16,0 0 3 0,0-1 1 15,3-4 4-15,2-2 5 0,1-5-2 0,3-1-4 16,2-4-2-16,1-2 3 0,3-2-3 0,0-1-2 15,1-1-2-15,0 0-2 0,0 0 2 16,2-3 9-16,4-4-2 0,2-2-4 0,3-5-5 16,2-3-5-16,5-1 2 0,0-1 1 0,2 1 8 15,0 0-6-15,1 2-1 0,0 1 3 0,-1 1-3 16,-1 2 4-16,0 0-4 0,-3 1-1 16,-1 2-7-16,0 1 6 0,-2 1 1 0,1 3-6 15,-5 1 8-15,0 2-4 0,-3 1 4 0,0 0 0 16,-4 2 0-16,3 3-7 0,-4 1 3 0,0 2 8 15,-1 2-5-15,-1 3 6 0,-5 2-7 0,-2 1 1 16,-1 2 0-16,-3 2 2 0,-2-1 1 0,0 0-10 16,1-3 7-16,-1 0-4 0,4-5 5 15,0 0 3-15,4-4 1 0,0-1-4 0,0-2-1 16,5-2 6-16,-1-1-6 0,1-1 4 0,1 0 0 16,0 0-3-16,0-3-1 0,3-4 3 15,1-3-4-15,3-3-7 0,4-2 2 0,3-2 0 16,3 0 4-16,0 1 3 0,3-1 3 0,-1 3-9 15,-2 1 3-15,0 1 3 0,0 1-3 0,-2 1 6 16,-1 2-6-16,-2 1 1 0,1 1-8 16,-3 2 4-16,-2 2 3 0,0 1-7 0,-2 1 12 15,0 0-6-15,-2 3 2 0,1 1 5 0,-3 2-1 16,1 2-5-16,-2 0-1 0,1 2 9 0,-2 1-8 16,0 0 0-16,-6 2 0 0,2 0 0 15,-3 1 0-15,0-1 0 0,-1 1 0 0,0-2 0 16,-1 0 0-16,0-1 0 0,0-2 0 0,1 0 0 15,1-3 0-15,1 0 0 0,1-3 0 16,0-1 0-16,2-1 0 0,1-1 0 0,0 0 0 0,2 0-11 16,0-3-55-16,2-3-27 0,3-2-40 15,4-4-44-15,2-1-43 0,3 0-84 0,2-1-169 16,-3 5-284-16,-5 2-849 0</inkml:trace>
          <inkml:trace contextRef="#ctx0" brushRef="#br0" timeOffset="360702.3276">2047 7308 2465 0,'0'0'316'16,"0"0"-123"-16,0 0-62 0,0 0-35 0,0 0-6 16,0 0 0-16,0 0-5 0,0 0 5 15,0 0-1-15,0 0-8 0,0 0-23 0,0 0-4 16,0 0-17-16,0 0-3 0,-21 34 6 0,10-14-12 16,-2 0-10-16,-2 3-6 0,0 0-3 15,-2 1-5-15,2 0 1 0,-2-1-1 0,4-2-8 0,-2-3 2 16,4-4 5-16,2-2 2 0,2-3-3 0,1-4 3 15,4-2-6-15,0-2 0 0,2-1 10 0,0 0-5 16,0 0-4 0,3-3 1-16,4-3-2 0,3-5 1 0,4-3 4 15,4-3-4-15,3-3-6 0,2 0 0 0,0 2 3 16,1 0 3-16,-2 2 0 0,-1 0 4 0,0 1-7 16,-1 2 3-16,-3 0 6 0,-2 2 1 0,0 2-4 15,-1 0-1-15,-2 2-3 0,-2 1-8 0,-2 4 9 16,0 0-3-16,-3 2-2 0,-1 0 7 15,-1 0-1-15,-2 4 3 0,-1 2-2 0,0 2 3 16,-1 2-5-16,-3 1 5 0,-4 2 7 0,-2 1-7 16,-2 2-2-16,0 0-4 0,-1-1-4 0,-1 0 3 15,2-2 9-15,1-2-3 0,2-2-5 16,1-2 0-16,3-3-1 0,2-3 4 0,1 0 2 16,1-1 2-16,1 0-7 0,0 0 3 0,2-2 3 15,3-5-5-15,3-3 0 0,5-2 0 0,3-3 0 0,1-2 0 16,4 0 0-16,2 0 0 0,0 2 0 0,0 0 0 15,1 1-2-15,-2 3 4 0,0 1-2 0,-3 2 0 16,-2 1 0-16,0 2 0 0,-4 1 0 16,-2 4 0-16,0 0 0 0,-2 2 0 0,-2 4 0 15,-3 3 0-15,1 2 0 0,-4 5 0 0,-1 2 0 16,-3 3 0-16,-6 2 0 0,-2 3 0 16,-4 2 0-16,-1 2 0 0,-5 1 0 0,1 1 0 15,-4-1 0-15,-1 0 0 0,1-1 0 0,-3-2 0 16,2-2 0-16,1-2 0 0,1-2 0 0,1 0 0 15,2-3 0-15,3-3-31 0,3-3-44 0,4-3-33 16,4-3-69-16,4-3-179 0,2-1-1454 0</inkml:trace>
          <inkml:trace contextRef="#ctx0" brushRef="#br0" timeOffset="356618.3143">-4 7395 238 0,'0'0'86'0,"0"0"18"16,0 0 38-16,0 0 52 0,0 0 58 15,0 0 35 1,0 0 12-16,0 0-9 0,0 0-41 0,0 0-45 16,0 0-41-16,0 0-24 0,0 0-18 0,0 0-7 0,0-2-13 0,0 2-19 15,0 0-12-15,0 0-9 0,0 0-1 16,0 0-8-16,0 0-1 0,-2 0-11 0,-2 0-10 15,1 0 1-15,-3 0-4 0,-1 0-3 0,0 0-5 16,-2 2 3-16,1 1-8 0,-1 1 3 16,-3 1 2-16,2 1-9 0,-2 0 2 0,2-1-1 15,0 2 1-15,0-1-4 0,1 1 2 0,0-1-8 16,1 0-1-16,1 1 9 0,2 1-5 0,0-1 1 16,0 1-2-16,2-1-4 0,-1-1-3 15,2 2 10-15,2-2-2 0,-1 0-5 0,1-1 2 16,0 0-5-16,0-1 3 0,1 1 2 0,1 0 4 15,3 0-6-15,-1 0 1 0,2 1 4 0,1-2-1 16,2 1 3-16,2 0-7 0,-1-2 1 16,1 0-4-16,1 0 5 0,2-2 2 0,-1 1-8 15,0 0 4-15,1-2-2 0,0 0 4 0,0 0 1 16,1 0-1-16,-2 0-5 0,0-1 1 0,1-2 4 16,-1 0 0-16,-2 0 4 0,0-1-6 0,-1-1 0 15,-2 0 0-15,0-1 5 0,0-1 1 16,-1 0-4-16,0-1 3 0,0-1-3 0,0-1 5 15,0-1 1-15,-3-1-2 0,2 0-1 0,0-2 0 16,-3 0 5-16,2 1-1 0,-3-1 0 0,-1 1-4 16,-1 0-2-16,0 1 2 0,0-1 6 15,-1 2-1-15,-1 1-2 0,-4 1-1 0,0 2-3 16,1 0 4-16,-2 2 1 0,0 2 3 0,0 1-8 16,-2 0 1-16,-2 1 1 0,2 1-1 0,-1 0 3 15,-3 3-4-15,-1 0-2 0,2 3-7 0,-2 0 5 16,0 2-1-16,-1 1-2 0,1 1 6 0,-1-1-6 15,3 1 4 1,0 0-3-16,2 0 0 0,-1 0-4 0,2-1-5 16,1 0 0-16,1 0-16 0,3-2-9 0,0-1-18 15,3 0-30-15,1 0-28 0,0 1-44 0,6-1-84 16,3-1-185-16,-1-2-365 0,-2 0-856 0</inkml:trace>
          <inkml:trace contextRef="#ctx0" brushRef="#br0" timeOffset="357628.9128">217 7615 740 0,'0'0'323'0,"0"0"-65"0,0 0-11 0,0 0-8 16,0 0-15-16,0 0 1 0,0 0-17 15,0 0-25-15,0 0-27 0,0 0-22 0,0 0-23 16,0 0-22-16,0 0-16 0,0 0-14 0,12-16-9 0,-18 21-7 16,-1 4-1-16,-1-1-3 0,0 3 3 15,-3 0-3-15,1 1-7 0,2 0-10 0,-1 0-9 16,1-2 3-16,0 1-5 0,1-2 2 0,1 0-8 15,0 0-7-15,2-2 7 0,-2-1-2 0,1-1 5 16,3 0-5-16,-2-1-4 0,1-1-2 0,2-2-2 16,-1 1-6-16,2-2-11 0,0 0-24 0,0 0-40 15,0 0-42-15,0-4-78 0,4 0-126 16,2 0-307-16,-4 0-992 0</inkml:trace>
          <inkml:trace contextRef="#ctx0" brushRef="#br0" timeOffset="358501.3307">601 7390 2344 0,'0'0'223'0,"0"0"-31"0,0 0-66 16,0 0-19-16,0 0-15 0,0 0-4 0,0 0-7 15,0 0-6 1,0 0-4-16,0 0-9 0,0 0-7 16,0 0-16-16,0 0-5 0,-51-49-7 0,38 52-3 0,3 1-6 0,-3 1-4 15,2 1 4-15,0 1-6 0,3 0 3 0,-1 1-5 16,3 0-6-16,-1-1-3 0,3 0 1 15,-1 1 3-15,3-1-5 0,2-1 2 0,0-1-4 16,0-1 1-16,0 1 6 0,2-1-3 0,3 0-2 16,1-1-2-16,2 0 2 0,1 1 0 0,0-2 5 15,1 2 0-15,3-2-6 0,1 1 7 16,-3 0-4-16,3 0 0 0,-1-1 1 0,0 1-5 16,-2 1-3-16,0-1 3 0,0 3 4 0,-2-2 4 15,-2 2-1-15,0 0-3 0,0 1-2 16,-4 0-6-16,3 1 8 0,-4 0-1 0,1 1-2 15,-1 0 1-15,-1 0-1 0,-1-1 2 0,0-2-1 16,0 0 6-16,-3 0-6 0,-1 0 6 0,0 0 6 16,0-1-3-16,-3 0 3 0,0 0-6 0,-1 1 3 15,0-1-3-15,-2 1 6 0,0-2-3 16,-1 0-5-16,1 0 3 0,-1-2 0 16,1 1 5-16,-1-1-1 0,-1-1 1 15,1-1-5-15,-1 0-1 0,-1 0 6 0,3-1-2 16,-3-2-1-16,3 1-2 0,1-2 0 0,-2 0-2 0,3-1 7 15,2 1-2-15,1 0-7 0,0-2 3 0,3 2 0 0,-1-2-3 16,2 1 0-16,0 1 1 0,1-1-9 16,1-1 4-16,4 1 4 0,3 0 1 0,1-2-2 15,4 0-2-15,3-1-2 0,1-1-2 0,5 0 7 16,-1 1-4-16,3 0-3 0,0 1-2 0,-2 0-3 16,2 1 6-16,-1 0-1 0,0 1 8 0,-1 0-4 15,-1-2 1-15,0 2 5 0,-1-1-4 16,0-1 0-16,-3 2-4 0,-2 0 4 0,-1 1-8 15,-2-1 8-15,-2 0-1 0,-1 0-8 0,-3 0 7 16,-3 1 1-16,1-1 4 0,-3 0-1 0,-1-1 4 16,0 0-6-16,-3-2 3 0,-2 0 9 15,-3-1-6-15,-1 0-1 0,-2 1-6 0,-2 0-1 16,0 1-3-16,-1 0 7 0,-3 2 3 0,0 1-8 16,-1 0 8-16,2 1-1 15,0 1 1-15,0 1 0 0,2 0 4 16,0 1-11-16,-1 0 0 0,3 0 0 0,-2 0 0 15,1 1 0-15,-1 2 0 0,3 0 0 0,-1 2 0 0,1 1 0 16,-1 0 0-16,3 1 0 0,0 0 0 0,1 1 0 0,0-1 0 16,2 2 0-16,1 0-6 0,3 1-26 0,1-2-22 15,1 2-21-15,3-1-41 0,5 0-46 0,6 0-102 16,-1-4-312-16,-4 0-1182 0</inkml:trace>
          <inkml:trace contextRef="#ctx0" brushRef="#br0" timeOffset="359178.5151">982 7422 1609 0,'0'0'353'0,"0"0"-46"0,0 0-59 0,0 0-57 0,0 0-31 0,0 0-16 16,0 0-19-16,0 0-13 0,0 0-16 0,0 0-21 31,0 0-18-31,0 0-4 0,0 0-10 0,0 0 0 0,-42-7-2 16,28 15-6-16,1 1 3 0,-1 0-6 0,1 0-2 15,0 3-10-15,3-1-2 0,1 1-1 16,1-1 0-16,1 2-3 0,2 0-2 15,4 0-4-15,0-2-7 0,1 2 5 0,2-2-2 16,5-1-5-16,1-2 1 0,3-2-4 0,1-3 1 16,5-1 6-16,3-2 2 0,2 0-7 15,1-3 5-15,2-3-1 0,1-1 0 0,0-2 5 16,-2 1-6-16,1-3-1 0,-2-1-1 0,-2 1 5 16,1-1-2-16,-4 1 0 0,-3 1-4 0,-2 0-5 15,-3 0 10-15,-4 0 6 0,-1 0 3 0,-3 1 0 16,-2 0-4-16,0 0-1 0,-3-2 6 0,-4 3 6 15,-4-2-4-15,-1 3-6 0,-2 0-6 16,-3 0 3-16,-3 2 3 0,2 1 2 0,-3 1-1 16,-1 1-9-16,0 2 4 0,1 0 0 0,0 0 1 15,1 0-4-15,1 2 1 0,3 1-3 16,0 0 2-16,1 1 3 0,4-1-5 0,-1 2 0 16,3-1 0-16,2 0 0 0,3 1 0 0,-1 0-8 15,5 0-11-15,0 1-26 0,0 0-6 0,7-1-19 16,3 0-24-16,7 1-49 0,5-3-99 15,-2-1-309-15,-6-1-1220 0</inkml:trace>
          <inkml:trace contextRef="#ctx0" brushRef="#br0" timeOffset="363293.4732">1175 7141 299 0,'0'0'125'0,"0"0"32"0,0 0 35 15,0 0 21-15,0 0 4 0,0 0-5 0,0 0-2 16,0 0 2-16,0 0-2 0,0 0-14 15,0 0-19-15,0 0-29 0,-17-7-28 0,17 7-23 16,0 0-21-16,-1 0-15 0,1 0-11 0,0 0-13 0,0 0-13 16,0 0-9-16,0 0-5 0,0 0-8 15,0 0 1-15,0 1 0 0,0 1 1 0,0 1 5 16,1 0 6-16,1 2 7 0,0 1 3 0,0 0 5 16,1 1-3-16,-1 0-5 0,3 2-3 0,-2 0 0 15,2 0-1-15,-1 2-1 0,2-1 1 0,-2 2-4 16,0 1-2-16,1 0 1 0,-2 1-1 0,2 1-4 15,-3 1 0-15,1 1-2 0,-1 1 0 16,1 0 5-16,-3 1-3 0,1 2-3 0,-1-1 0 16,0 1 2-16,0-2 0 0,0 2 4 0,0-1 0 15,-1 3-5-15,-2-2 3 0,0-1 4 16,0-1 2-16,-1-2 2 0,1-1 3 0,0-3 2 16,-2 0 2-16,1-2 1 0,0-1 4 0,-1 0-5 15,1-1-3-15,-2 0 6 0,-1 0-8 0,2-2 3 16,-1-1 0-16,-1 0-6 0,1 0 6 15,0 0-4-15,-1-2 1 0,2 0-6 0,0-1-2 16,-1 1 2-16,0-1 1 0,0-1 3 0,1 1-3 16,-1-2-4-16,2 0-4 0,-1 0 8 15,0 1-5-15,1-2-1 0,0 2 0 0,1-1-9 16,-2-1 0-16,3 2 5 0,-2-1 0 0,2 0-5 16,-1 1 1-16,1-2-6 0,0 1-6 0,-2 1-2 15,1 1-15-15,-1-1-21 0,0 3-35 0,0 1-43 16,-1 1-99-16,0 0-239 0,3 0-1294 0</inkml:trace>
        </inkml:traceGroup>
        <inkml:traceGroup>
          <inkml:annotationXML>
            <emma:emma xmlns:emma="http://www.w3.org/2003/04/emma" version="1.0">
              <emma:interpretation id="{A1C2F0A7-4EBC-4D86-A191-E8BFC5AD48C7}" emma:medium="tactile" emma:mode="ink">
                <msink:context xmlns:msink="http://schemas.microsoft.com/ink/2010/main" type="inkWord" rotatedBoundingBox="5014,10334 6026,10321 6030,10671 5018,10683">
                  <msink:destinationLink direction="with" ref="{4FD7AD0C-2CBE-4292-AF4C-D66738495125}"/>
                </msink:context>
              </emma:interpretation>
              <emma:one-of disjunction-type="recognition" id="oneOf29">
                <emma:interpretation id="interp89" emma:lang="" emma:confidence="1">
                  <emma:literal/>
                </emma:interpretation>
              </emma:one-of>
            </emma:emma>
          </inkml:annotationXML>
          <inkml:trace contextRef="#ctx0" brushRef="#br0" timeOffset="365594.2223">2849 7412 778 0,'0'0'491'16,"0"0"-172"-16,0 0-39 0,0 0-58 0,0 0-45 15,0 0-25-15,0 0-8 0,0 0-12 0,0 0 0 32,0 0-4-32,0 0 1 0,0 0-11 0,-1-22-11 15,1 20-16-15,-1 0-20 0,-2 0-11 0,-2 1-10 0,1 1-4 0,-1 0-11 16,-2 0-8-16,0 0-7 0,-3 3-5 0,1 1 0 15,-2 2 2-15,0 1-2 0,1 1-5 16,0 0 4-16,2 0-8 0,-2 0 3 0,5 1-3 16,-1-1-7-16,2 1 5 0,0 1-3 0,3-1 4 15,1 0-5-15,0-2 3 0,0 0-5 0,5 0 1 16,0-1 4-16,4 0-3 0,0 0 0 16,2-3-5-16,3-1 5 0,-1 0 1 0,3-2 4 15,1 0 0-15,-1-2-7 0,1 0-2 0,1-4 2 16,0 1 5-16,-2-1-1 0,-1 0 2 0,-1-1-5 15,1 1-3-15,-3-1 5 0,-1 0 4 16,-2-1 1-16,-1-1-2 0,-1 1 2 0,-3-1-2 16,-1 1 4-16,-1-2-1 0,0 1-1 0,-2-2-1 15,0 2 0-15,0-1 3 0,-3 2 3 0,-1-1 0 16,-1 2 0-16,-3 1 4 0,-1 0-4 0,0 1 2 16,-2 1-2-16,1 2-5 0,-3 0 5 15,2 2-9-15,-1 0 3 0,2 0-5 0,-1 1-3 16,2 2 2-16,1 0-3 0,0 0 2 0,1 2-17 15,3-1-1-15,1 0-20 0,2 0-21 0,1 1-24 16,0 1-49-16,4-1-59 0,4 0-111 16,-1-1-313-16,-2-2-1082 0</inkml:trace>
          <inkml:trace contextRef="#ctx0" brushRef="#br0" timeOffset="366116.6451">3229 7370 2319 0,'0'0'228'0,"0"0"-61"0,0 0-39 0,0 0-23 0,0 0-2 15,0 0 5-15,0 0-12 0,0 0-2 0,0 0-16 16,0 0-9-16,0 0-17 0,0 0-12 0,0 0-3 15,0 0-11-15,-58-18 1 0,46 22 0 0,1 1 5 0,0 2-4 16,-3 0-5-16,1 2-6 0,1 1-4 0,-1 0 6 16,1 1-4-16,1 0 1 0,2 2-8 15,1-1-2-15,2 1-4 0,1 1 2 0,1 0 0 16,3 0-6-16,1-1 3 0,0-1-5 0,1-3 6 16,6 0-2-16,1-2 2 0,1-3-2 0,5-1 0 15,2-3 4-15,2 0-3 0,1-3 3 16,4-2-8-16,-1-2 1 0,1-2 1 0,-1 1 5 15,-2-1 1-15,0 2-7 0,-5-2 2 0,1 0-1 16,-2 1 3-16,-4-2 3 0,2 1 2 0,-3-1-5 16,-2 0 2-16,-3 0 3 0,-1 2-4 0,-2-1 7 15,-1 1-6-15,0 0 3 0,-1 1 2 16,-5 0 1 0,-2 1 2-16,-3 1 1 0,0 1-5 0,-2 1-4 15,1 1 9-15,-2 1-9 0,-1 1 2 0,1 0-2 16,-2 1-5-16,1 3 6 0,0 1 1 0,0 2 2 15,3 0-7-15,0-1-2 0,3 0-2 0,1 1 2 16,1-1 1-16,2-1-16 0,3 0-10 0,2-1-21 16,0-1-15-16,4-2-19 0,5-1-24 15,3 0-41-15,6-5-52 0,1-2-87 0,4-1-215 16,-4 0-251-16,-7 4-842 0</inkml:trace>
          <inkml:trace contextRef="#ctx0" brushRef="#br0" timeOffset="366361.0169">3476 7209 2263 0,'0'0'310'0,"0"0"-94"0,0 0-60 16,0 0-35-16,0 0-7 0,0 0-3 0,0 0 4 15,0 0-3-15,0 0-16 0,0 0-23 0,0 0-26 16,0 0-14-16,0 0-6 0,0 0 3 0,-22 9-3 16,9 12-3-16,-1 3 0 0,0 3-4 15,-2 2-3-15,0-1-3 0,0 1-9 0,1-1-7 0,0-1 4 16,1-4-1-16,3-1 4 0,0-3 0 15,2-4-5-15,2-1 3 0,2-3-5 0,1-4 4 0,2-1-2 16,0-4-9-16,2-2-6 0,0 0-13 0,0 0-16 0,4-5-20 16,3-4-32-16,1-2-51 0,7-2-75 0,1-2-159 15,-5 4-386-15,-1 4-904 0</inkml:trace>
          <inkml:trace contextRef="#ctx0" brushRef="#br0" timeOffset="366765.8658">3616 7248 2938 0,'0'0'158'0,"0"0"-48"0,0 0-32 0,0 0-9 16,0 0 10-16,0 0 8 0,0 0 5 0,0 0-11 15,0 0-11-15,0 0-14 0,0 0-20 0,0 0-7 16,-95 103-13-16,77-84-4 0,-1 0-3 0,0 0 1 16,4-3-7-16,0 0-2 0,5-5 8 15,0-1-9-15,3-4 6 0,2-2-2 0,4-2-8 16,-1-1 4-16,2-1 2 15,2 0 3-15,2-3-5 0,3-3 0 0,5-2-3 16,1-2 3-16,4-3 3 0,2 0 3 0,3 0-5 0,1 1 0 16,0-2 1-16,-1 4-4 0,0 1 5 0,-2 0 0 15,-2 2-5-15,-2 2-2 0,1 1 6 16,-2 1-2-16,-2 2-2 0,-3 1 6 0,0 0-8 16,-2 4 3-16,-1 2 9 0,-4 1-2 0,1 1 3 15,-4 1 4-15,0 4 3 0,0 0 3 0,-6 1 4 16,-2 2-5-16,-2 0-5 0,0 0-6 15,-2-1-7-15,1-1 0 0,-2-2 0 0,3 0 0 16,-2-1 0-16,1-2 0 0,3-1 0 0,-2-1 0 16,2-2 0-16,2-2 0 0,-1 0 0 15,2-3 0-15,3 0 0 0,-1 0 0 0,3 0 0 16,0-3-35-16,7-4-91 0,5-3-85 0,-1 1-207 16,-1 2-1406-16</inkml:trace>
        </inkml:traceGroup>
        <inkml:traceGroup>
          <inkml:annotationXML>
            <emma:emma xmlns:emma="http://www.w3.org/2003/04/emma" version="1.0">
              <emma:interpretation id="{267D0E1B-8181-45F8-8473-37C00EB4F3FD}" emma:medium="tactile" emma:mode="ink">
                <msink:context xmlns:msink="http://schemas.microsoft.com/ink/2010/main" type="inkWord" rotatedBoundingBox="6119,10462 6478,10457 6481,10678 6122,10682"/>
              </emma:interpretation>
              <emma:one-of disjunction-type="recognition" id="oneOf30">
                <emma:interpretation id="interp90" emma:lang="" emma:confidence="1">
                  <emma:literal>o</emma:literal>
                </emma:interpretation>
                <emma:interpretation id="interp91" emma:lang="" emma:confidence="0">
                  <emma:literal>.</emma:literal>
                </emma:interpretation>
                <emma:interpretation id="interp92" emma:lang="" emma:confidence="0">
                  <emma:literal>O</emma:literal>
                </emma:interpretation>
                <emma:interpretation id="interp93" emma:lang="" emma:confidence="0">
                  <emma:literal>°</emma:literal>
                </emma:interpretation>
                <emma:interpretation id="interp94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367495.8809">3980 7368 2435 0,'0'0'211'0,"0"0"-56"0,0 0-52 16,0 0-15-16,0 0 13 0,0 0 3 0,0 0 6 15,0 0-5 1,0 0-5-16,0 0-17 0,0 0-12 16,0 0-17-16,0 0-24 0,-5-21-3 0,-4 25-5 0,-2 3 1 0,-1 1-6 15,-2 3 8-15,-1 2-7 0,0 1 2 0,1 0 14 16,1 1-9-16,0 1-2 0,1-1-1 16,2 0-6-16,3 0-4 0,0-2 1 0,6 0-7 15,0-2-8-15,1-2 2 0,0-1 2 0,6-1 3 16,1-1-3-16,3-2 2 0,1-3-2 15,6-1-4-15,2-2 12 0,3-5-1 0,2-2-5 16,4-1 2-16,-2-2-4 0,3-2-7 0,1 1 5 16,-5-1-1-16,0 2-4 0,-5-2 7 15,-3 2-2-15,-3-1 3 0,-2 1 0 0,-4 1 0 16,-4 0-3-16,-1 0 0 0,-3 2 0 0,0 0 0 16,-4 2 0-16,-3 1 0 0,-2-1 0 0,-5 2 0 15,-3 2 0-15,-2 3 0 0,-4 0 0 0,-2 1 0 16,1 4 0-16,-2 0 0 0,0 2 0 0,2 0 0 15,1 1 0-15,4 0 0 0,0 1 0 16,4 0 0-16,3-1 0 0,1 1 0 0,3-2 0 16,4 1 0-16,4-2-21 0,2 1-54 0,8-4-46 15,5 1-51-15,8-4-94 0,-1 0-292 0,-7 0-1202 16</inkml:trace>
        </inkml:traceGroup>
      </inkml:traceGroup>
      <inkml:traceGroup>
        <inkml:annotationXML>
          <emma:emma xmlns:emma="http://www.w3.org/2003/04/emma" version="1.0">
            <emma:interpretation id="{BBD00101-65BA-48A9-96F5-64DBC835CC47}" emma:medium="tactile" emma:mode="ink">
              <msink:context xmlns:msink="http://schemas.microsoft.com/ink/2010/main" type="line" rotatedBoundingBox="147,11162 7446,10849 7473,11472 174,11785"/>
            </emma:interpretation>
          </emma:emma>
        </inkml:annotationXML>
        <inkml:traceGroup>
          <inkml:annotationXML>
            <emma:emma xmlns:emma="http://www.w3.org/2003/04/emma" version="1.0">
              <emma:interpretation id="{334C4EBD-B4C5-401D-95FB-0AB0DD3DCCAE}" emma:medium="tactile" emma:mode="ink">
                <msink:context xmlns:msink="http://schemas.microsoft.com/ink/2010/main" type="inkWord" rotatedBoundingBox="147,11162 3657,11012 3684,11634 174,11785"/>
              </emma:interpretation>
              <emma:one-of disjunction-type="recognition" id="oneOf31">
                <emma:interpretation id="interp95" emma:lang="" emma:confidence="1">
                  <emma:literal/>
                </emma:interpretation>
              </emma:one-of>
            </emma:emma>
          </inkml:annotationXML>
          <inkml:trace contextRef="#ctx0" brushRef="#br0" timeOffset="377301.3866">-507 8161 2292 0,'0'0'673'0,"0"0"-523"0,0 0-27 0,0 0-12 16,0 0-6-16,0 0 0 0,0 0 1 0,0 0-11 15,0 0-14-15,0 0-23 0,0 0-15 0,0 0-10 16,0 0-8-16,-59 67 0 0,48-50-6 0,-2-1-10 16,1 2-3-16,0-3 3 0,2-1 0 15,-1-4 3-15,4-2-6 16,4-3-6-16,-2-2 0 0,4-1 0 0,0-2 0 16,1 0 0-16,0 0 0 0,0 0 0 0,1 0 0 0,4-5 0 0,1-4 0 15,3-2 0-15,3-4 0 0,5-1 0 16,0-1 0-16,1-1 0 0,2 2 0 0,-1 1 0 15,1 2 0-15,-3 0 0 0,0 3 0 0,1 2 0 16,-3 2 0-16,0 1 0 0,-3 3 0 16,2 0 0-16,-1 1 0 0,-3 1 0 0,1 0 0 15,0 2 0-15,-1 0 0 0,0 1 0 0,1 1 0 16,-3 0 0-16,1 2 0 0,-2-2 0 16,0 0 0-16,-1 1 0 0,-3 1 0 0,1-1 0 15,-2 1 0-15,-1 1 0 0,-1 0 0 0,0 2 0 16,0-1 0-16,-3 1 0 0,-2 2 0 0,-2 0 0 15,-1 2 0-15,-2 0 0 0,-2 0 0 16,1 1 0-16,-3-2 0 0,3 1 0 0,-1-1 0 16,3-2 0-16,1-2 0 0,1-1 0 0,1-2 0 15,-1-1 0-15,4 0 0 0,-1-3 0 0,3 0 0 16,0-1 0-16,1 0 0 0,0-2 0 0,2-4 0 16,5-4 0-16,5-4-20 0,2-2-95 15,4-2-52-15,3-2-71 0,1 0-154 0,-5 6-423 16,-6 4-899-16</inkml:trace>
          <inkml:trace contextRef="#ctx0" brushRef="#br0" timeOffset="378236.3053">-197 8248 1513 0,'0'0'454'0,"0"0"-59"0,0 0-87 0,0 0-77 15,0 0-37-15,0 0-35 0,0 0-33 0,0 0-19 16,0 0-18-16,0 0-22 0,0 0-14 15,0 0-8 1,0 0-4-16,0 0 1 0,53-46 9 16,-59 63-6-16,-5 5-10 0,-1 5-10 0,-4 2-6 15,-3 4-4-15,0 2-4 0,-3 2 0 0,-2 0-11 16,-2-2 2-16,5-4 4 0,2-5 1 0,2-6 2 16,4-4-1-16,4-6 2 0,2-2-2 0,2-3 1 15,2-2-9-15,3-2 0 0,0 0 0 16,0-1 0-16,0-1 0 0,0-5 0 0,3-4 0 15,4-5 0-15,5-5 0 0,3-4 0 0,3-3 0 16,4-1 0-16,2 0 0 0,2 0 0 0,-1 1 0 16,-1 1 0-16,0 2 0 0,2 3 0 15,-3 0 0-15,0 4 0 0,-3 2 0 0,1 3 0 16,-4 2 0-16,1 1 0 0,-3 2 0 0,0 2 0 0,-4 2 0 16,3 1 0-16,-4 2 0 0,2 0 0 0,-3 0 0 15,-1 3 0-15,1 2 0 0,-2 0 0 0,0 1 0 16,1 1 0-16,-2 0 0 0,-2 1 0 0,1-2 0 15,-2 2 0-15,-1 1 0 16,-1-1 0-16,-1 0 0 0,0 0 0 16,-1 1 0-16,-4-1 0 0,-2 1 0 0,-1-1 0 15,-1 2 0-15,-4-1 0 0,-1 0 0 0,-2-2 0 16,0 1 0-16,0-3 0 0,-1-1 0 0,1-1 0 16,1-2 0-16,0 1 0 0,0-2 0 15,1 0 0-15,3 0 0 0,0 0 0 0,1-2 0 16,2 0 0-16,0-1 0 0,1 0 0 0,2 0 0 15,0-1 0-15,2 1 0 0,1-1 0 0,2 0 0 16,0-2 0-16,5 0 0 0,5-2 0 0,5 0 0 16,3 0 0-16,6 1-103 0,4 0-42 0,1 0-43 0,2 1-55 15,1 0-169-15,-9 1-404 0,-7 2-866 0</inkml:trace>
          <inkml:trace contextRef="#ctx0" brushRef="#br0" timeOffset="377446.9116">-149 8062 3186 0,'0'0'252'0,"0"0"-85"0,0 0-53 16,0 0-29-16,0 0-9 0,0 0-6 0,0 0-3 16,0 0-8-16,0 0-40 0,0 0-19 0,0 0 0 15,0 0 0-15,0 0 0 0,-72-42 0 0,72 42 0 16,0 0 0-16,0 0 0 0,3 2 0 15,5 1-57-15,1-1-58 16,5-1-93-16,-4 0-341 0,-2 0-1278 0</inkml:trace>
          <inkml:trace contextRef="#ctx0" brushRef="#br0" timeOffset="378662.3318">407 8211 2554 0,'0'0'330'0,"0"0"-127"0,0 0-59 0,0 0-6 16,0 0-6-16,0 0-5 0,0 0-14 16,0 0-20-16,0 0-19 0,0 0-17 0,0 0-11 15,0 0-4-15,0 0-18 0,0 0-6 0,-50-57-18 16,33 57 0-16,0 1 0 0,-4 4 0 16,0 2 0-16,0 1 0 0,-2 1 0 0,0 2 0 15,2 1 0-15,2 0 0 0,2 1 0 0,5 0 0 16,1 0 0-16,4 0 0 15,3 0 0-15,0-1 0 0,4-1 0 16,0-3 0-16,4-2 0 0,3-2 0 0,3-2 0 0,3-2 0 16,3 0 0-16,3-5 0 0,3-2 0 0,3-2 0 15,1-2 0-15,-2 0 0 0,-1-1 0 0,-1 0 0 16,-3 0 0-16,-1 1 0 0,-3 0 0 0,-2 1 0 16,-2 1 0-16,-4 2 0 0,-2 1 0 0,-1 1 0 15,-3 2 0-15,0 1 0 0,-1 1 0 0,0 1 0 16,-2 0 0-16,-3 1 0 0,-2 3 0 15,0 4 0-15,-3 3 0 0,-1 2 0 0,-2 3 0 16,1 1 0-16,1 2 0 0,2-1 0 0,1 0 0 16,1 0 0-16,1-2 0 0,3-2 0 15,1-2 0-15,2-2 0 0,0-4 0 0,2-1 0 16,4-3 0-16,2-2 0 0,2 0 0 0,4-5 0 16,4-3 0-16,2-3 0 0,4-1-36 15,0-2-70-15,0 1-58 16,1-1-94-16,-6 6-403 0,-9 3-1132 0</inkml:trace>
          <inkml:trace contextRef="#ctx0" brushRef="#br0" timeOffset="379362.996">748 8219 2038 0,'0'0'288'0,"0"0"-24"0,0 0-49 0,0 0-35 0,0 0-32 0,0 0-20 16,0 0-14-16,0 0-6 0,0 0-13 16,0 0-10-16,0 0-16 0,0 0-12 0,0 0-4 15,68-85-6-15,-74 82-14 0,-3 0-5 0,-3 2-1 0,-2 0-6 0,-3 1 2 16,0 0-4-16,-4 5-10 0,2 1 0 0,-3 1 6 15,1 2 7-15,-3 1-22 0,3 2 0 16,1 1 0-16,2-1 0 0,2 0 0 0,1 1 0 16,5-1 0-16,2 0 0 0,2-1 0 0,0-1 0 15,5-1 0-15,1 0 0 0,0 0 0 16,1 0 0-16,6-1 0 0,2-1 0 0,2-1 0 16,5-2 0-16,2-3 0 0,3-1 0 0,3-1 0 15,0-3 0-15,4-3 0 0,-2-1 0 0,1 1 0 16,-1-2 0-16,-2 0 0 0,0 1 0 0,-4-1 0 15,0 0 0-15,-4 0 0 0,-3-1 0 16,-2 1 0-16,-2 1 0 0,-3-1 0 0,-4 1 0 16,0 0 0-16,-2-1 0 0,0 0 0 0,-3 2 0 15,-3-2 0-15,1 1 0 0,-4 1 0 0,-1 1 0 16,1 1 0-16,-4 1 0 0,1 1 0 0,-2 0 0 16,-2 3 0-16,-2 0 0 0,1 0 0 15,2 0 0-15,-2 2 0 0,2 2 0 0,1 0 0 16,-1 0 0-16,4 2 0 0,-2-1 0 0,3 0 0 15,-2-1 0-15,6 0 0 0,2 0 0 16,3-1 0-16,1-1 0 0,1 0 0 0,9-2-91 16,5 0-35-16,5 0-46 0,4-4-51 0,5-4-113 15,-6 2-298-15,-7 2-1056 0</inkml:trace>
          <inkml:trace contextRef="#ctx0" brushRef="#br0" timeOffset="379630.5119">1114 8011 2710 0,'0'0'233'0,"0"0"-64"0,0 0-43 16,0 0-24-16,0 0 0 0,0 0 5 0,0 0 0 16,0 0-17-16,0 0-12 0,0 0-22 0,0 0-17 15,0 0 2-15,0 0-5 0,0 0-8 0,-34 14-4 16,17 5 3-16,-3 3-7 0,-2 1-20 0,0 3 0 16,-2 1 0-16,2-1 0 0,0-1 0 15,2-2 0-15,5-3 0 0,1-2 0 16,4-2 0-16,0-2 0 0,3 0 0 0,0-2 0 15,0-3 0 1,3-1 0-16,1-4 0 0,2 1 0 0,1-3 0 16,0-1 0-16,1 0 0 0,7-1 0 0,5-1-38 15,4-4-51-15,6-3-27 0,3-3-33 16,4-1-38-16,4-2-35 0,-2 2-72 0,1-4-159 16,-8 7-251-16,-10 2-872 0</inkml:trace>
          <inkml:trace contextRef="#ctx0" brushRef="#br0" timeOffset="380022.7953">1328 8151 2019 0,'0'0'518'0,"0"0"-161"16,0 0-127-16,0 0-62 0,0 0-33 0,0 0-16 16,0 0-15-16,0 0-11 0,0 0-16 0,0 0-18 15,0 0-11-15,0 0 0 0,0 0-6 16,0 0-4-16,-52-49-4 0,37 47-28 0,-2 2-6 16,0 0 0-16,-2 0 0 0,2 2 0 0,-2 2 0 15,-1 0 0-15,2 1 0 0,0 1 0 0,1 1 0 16,1 2 0-16,2 0 0 0,2 1 0 0,3 1 0 0,0-1 0 15,2 2 0-15,2 0 0 0,2-1 0 0,3-1 0 16,0-1 0-16,1-3 0 16,6 1 0-16,1-3 0 0,5-2 0 0,1-2 0 15,3 0 0-15,2 0 0 0,5-5 0 0,0-1 0 16,1-1 0-16,1-1 0 0,-2 0 0 0,0-1 0 16,-4 0 0-16,1 1 0 0,-6 0 0 15,1 3 0-15,-4-1 0 0,-4 2 0 0,-2 2 0 16,-3 0 0-16,-2 1 0 0,-1 1 0 0,0 0 0 15,0 0 0-15,-1 3 0 0,-6 3 0 0,-1 2 0 16,-4 4 0-16,-2 3 0 0,-2 2 0 16,0 0 0-16,2 1 0 0,2 0 0 0,3-1 0 15,2-2 0-15,3-2 0 0,2-3 0 0,2-1 0 16,0-2 0-16,6-3 0 0,2-2 0 16,6-2 0-16,4-1 0 0,9-5-87 0,4-2-134 15,-7 1-394-15,-7 2-1235 0</inkml:trace>
          <inkml:trace contextRef="#ctx0" brushRef="#br0" timeOffset="375210.2765">-1955 8246 1170 0,'0'0'302'0,"0"0"-54"0,0 0-36 16,0 0-26-16,0 0-2 0,0 0-2 0,0 0-17 16,0 0-13-16,0 0-16 0,0 0-17 15,0 0-15 1,0 0-19-16,4-35-13 0,-8 32-10 0,2 0-6 16,-3 0-10-16,2 1-7 0,-2 0-7 0,-2 1-5 15,0 0 6-15,-2 1-4 0,2 0-6 16,-3 0-4-16,-1 1-5 0,1 4 1 0,-1 1 1 15,-1 0 0-15,1 2-8 0,0 1-4 0,2-1 6 16,-2 2-5-16,1 0 4 0,2 1 0 16,-1 0-8-16,2 0 5 0,2 0 1 0,2-2-2 15,1 0-1-15,1 0 1 0,1-1-8 0,3 0 1 16,4 0 3-16,3-1-8 0,4-1 6 0,2-1 2 16,4-2-5-16,0-2 3 0,3-1-2 15,3 0 1-15,-1-4-3 0,1 0 7 0,-1-2 0 16,-3-1-5-16,-2-1 4 0,0 1-1 0,-4-1-2 15,-1 1 0-15,-3-1 5 0,-2 1-4 0,-3-2-2 16,0 1 8-16,-5-1-1 0,0-1 3 16,-2 0 2-16,0 0-3 0,-3 1-4 0,-3 1 3 15,-2 0 4-15,0 0 0 0,-3 1 1 0,-1 2-5 16,-1 1 4-16,0 0 0 0,1 2 7 0,-4 1-1 16,1 1-8-16,1 1 5 0,-2 2-5 0,1 3 1 15,1 0-3-15,-2 1-7 0,1 0-1 0,3 1 6 16,0-1 1-16,1 0-4 0,1 0 1 15,3-1-4-15,3 1-12 0,-2-2-10 0,6-1-18 16,0-1-31-16,3-1-25 0,6-2-36 0,6-1-63 16,4-5-130-16,-3 0-386 0,-3 2-972 0</inkml:trace>
          <inkml:trace contextRef="#ctx0" brushRef="#br0" timeOffset="375468.2849">-1575 8022 2562 0,'0'0'241'0,"0"0"-42"0,0 0-42 0,0 0-30 16,0 0-21-16,0 0-10 0,0 0-16 15,0 0-11-15,0 0-15 0,0 0-11 0,0 0 0 16,0 0-7-16,0 0-8 0,-99 85-1 0,80-61-4 16,1 3-7-16,-1-2 6 0,1 1-2 0,1 0-9 15,2-2 2-15,0-1-2 0,1-2-3 0,4-3 0 16,0-3 1-16,4-1-9 0,-1-3 0 0,3-5 0 0,2-3-4 15,2-1-12-15,0-2-16 0,3 0-22 0,5-2-26 16,4-5-35-16,3-3-70 0,7-3-124 0,-6 3-364 16,-3 3-1054-16</inkml:trace>
          <inkml:trace contextRef="#ctx0" brushRef="#br0" timeOffset="375914.9191">-1414 8131 2909 0,'0'0'171'0,"0"0"-53"0,0 0-13 16,0 0-9-16,0 0 2 0,0 0 7 0,0 0-21 16,0 0-20-16,0 0-15 0,0 0-13 0,0 0-6 15,0 0-1-15,0 0-2 0,-70-21-10 16,54 25 0-16,-4 1 5 0,2 2 0 0,-3 1-3 16,1 2-1-16,0-1-9 0,-1 3 1 0,3 0 7 15,0 0-2-15,2 1-7 16,4-1-8-16,1 0 0 0,3 1 0 0,4-3 0 15,0 0 0-15,4-1 0 0,0-2 0 0,2-1-5 0,5-3 10 16,3-1-5-16,3-2 0 0,4-2 0 0,3-3 0 16,3-3 0-16,3 0 0 0,0-3 0 0,-2 1 0 15,1 0 0-15,-3 0 0 0,0 0 0 16,-2 0 0-16,-3 3 0 0,-3 0-5 0,-4 1 3 16,-2 2 4-16,-2 1-1 0,-4 3 3 0,0-1-7 15,-2 1-1-15,0 0 11 0,-4 3-7 0,-4 3 0 16,0 3 0-16,-5 1 0 0,-2 4 0 0,-1 2 0 15,0-1 0-15,1 3 0 0,3 1 0 16,1 0 0-16,2-1 0 0,2-1 0 0,1 0 0 16,3-2 0-16,3-2 0 0,0-1 0 0,0-4 0 15,3-1 0-15,4-2 0 0,0-3 0 0,4-1 0 16,2-1 0-16,3-5-15 0,4-3-23 0,2-3-25 16,2-1-34-1,0-3-57-15,1 1-132 0,-5 3-605 0,-9 4-894 0</inkml:trace>
          <inkml:trace contextRef="#ctx0" brushRef="#br0" timeOffset="376816.6871">-980 8211 2708 0,'0'0'164'16,"0"0"-4"-16,0 0-43 0,0 0-32 0,0 0-23 16,0 0-7-16,0 0 8 0,0 0 0 0,0 0 8 15,0 0-10-15,0 0-11 0,0 0-9 0,0 0-9 16,0 0-3-16,-62 116-14 0,42-78-4 0,0 3-5 0,0 0 3 15,0-1-3-15,3-7-2 0,3-4 1 0,4-5-1 16,0-9 15-16,4-2 3 0,1-3-1 0,3-4-7 16,0-3-5-16,0-1-3 0,2-2 4 15,0 0 8-15,0-2-3 0,4-6-2 0,2-3 1 16,3-4-10-16,2-6 2 0,5-5-1 0,3-2-8 16,-1-2 5-16,3 0 3 0,2-1-3 0,-1 3 5 15,-1 0-3-15,-1 0-4 0,0 3 2 0,1 1 3 16,-3 1-7-1,3 4-2-15,-4 2 2 0,3 3 1 0,-3 1 10 0,-1 2 0 16,-1 2-1-16,0 3-5 0,-1 3-2 16,0 1 8-16,-2 2-5 0,1 1 3 0,-2 3-5 15,1 0-1-15,-3 3 4 0,3 0 1 0,-3 1 1 16,-2 0-6-16,0-1 1 0,-4 1-1 0,2 0 7 16,-3 0-8-16,-2 1 0 0,0-1 0 15,0 2 0-15,-1 0 0 0,-5 0 0 0,-1-1 0 16,0 0 0-16,-3 0 0 0,1-2 0 0,-4 1 0 15,-1-1 0-15,-1 0 0 0,0 0 0 0,-1-2 0 16,1-1 0-16,-2 0 0 0,2-2 0 0,-1-1 0 16,0 0 0-16,1-1 0 0,1 0 0 0,4 0 0 15,-3-2 0-15,5-1 0 0,-1 0 0 0,1-2 0 0,2 1 0 0,-1-1 0 16,4-1 0-16,-2 1 0 0,4 1 0 0,0-1 0 16,1 0 0-16,0-1 0 0,2 0 0 15,6-2 0-15,5 0 0 0,2-1-8 0,4-1-102 16,5 1-41-16,3 1-64 0,2-1-133 0,-9 4-439 15,-6 2-948-15</inkml:trace>
        </inkml:traceGroup>
        <inkml:traceGroup>
          <inkml:annotationXML>
            <emma:emma xmlns:emma="http://www.w3.org/2003/04/emma" version="1.0">
              <emma:interpretation id="{D7BFC9C4-719B-44D2-B8CF-7BD7CB0C16C9}" emma:medium="tactile" emma:mode="ink">
                <msink:context xmlns:msink="http://schemas.microsoft.com/ink/2010/main" type="inkWord" rotatedBoundingBox="4157,11027 6394,10931 6412,11349 4174,11445"/>
              </emma:interpretation>
              <emma:one-of disjunction-type="recognition" id="oneOf32">
                <emma:interpretation id="interp96" emma:lang="" emma:confidence="1">
                  <emma:literal/>
                </emma:interpretation>
              </emma:one-of>
            </emma:emma>
          </inkml:annotationXML>
          <inkml:trace contextRef="#ctx0" brushRef="#br0" timeOffset="383626.1742">1866 8144 708 0,'0'0'275'0,"0"0"9"0,0 0-14 0,0 0-32 15,0 0-19-15,0 0-3 0,0 0-15 0,0 0-10 16,0 0-20-16,0 0-24 0,0 0-16 0,0 0-19 0,45-82-15 15,-39 77-17-15,-3 3-13 0,0 0-13 0,-3 2-5 0,0 0-4 16,0 0-11-16,0 0-5 0,0 4-2 0,0 1 2 16,0 4 1-16,0 3 2 0,-5 2-8 0,0 2-6 15,0 1 0-15,-1 1-4 0,0-1-1 16,2-1-5-16,-1 0 0 0,2-2-6 0,0-3-1 16,1-2 10-16,2-3-2 0,0 1-2 0,0-3 7 15,0 0-7-15,0-3-4 0,0 0 5 16,0-1-5-16,2 2-1 0,0-2 3 0,1 0 5 15,1 0-8-15,2-4 9 0,1 0-2 0,3-2-3 16,2-1 7-16,0-2-5 0,-1-1-9 0,2 0 3 16,1-1 2-16,1 1-2 0,0 0 0 15,0-1 2-15,-1 2-9 0,0-1 2 0,0 2 10 16,-2-1-1-16,0 3-6 0,-1 0 3 0,0 0-2 16,-3 2-4-16,-1 0 9 0,-1 1-1 0,-2 1-9 15,-1 1 5-15,-1 0 3 0,-1 0 0 0,-1 1 3 16,0 0 1-16,0 0-7 0,0 0 2 15,0 0 4-15,0 0 0 0,-1 0-3 0,0 2-6 16,-2 0-2-16,1 0-3 0,0 1-8 0,1-1-11 16,1 0-28-16,0 1-41 0,0 0-50 0,4 0-98 15,3 1-197-15,-1 0-414 0,-1-2-858 0</inkml:trace>
          <inkml:trace contextRef="#ctx0" brushRef="#br0" timeOffset="384166.5588">2208 8142 2502 0,'0'0'160'0,"0"0"-16"0,0 0-22 0,0 0-3 16,0 0 4-16,0 0-7 0,0 0-14 0,0 0-10 16,0 0-18-16,0 0-22 15,0 0-19-15,0 0-10 0,0 0-4 0,9 2-2 16,4-5 0-16,1-1-8 0,2 0-2 0,1-1 7 15,2 0-1-15,-1-2-6 0,2 0 1 0,-3 0-6 16,1-2 3-16,-1 1 11 0,0-2-2 0,-3 2-6 0,0-1 1 16,-2 0-1-16,-4 2 2 0,-1-2 5 0,-3 3-2 15,-2-2-5-15,-2 1 2 0,0 1 7 0,-1 1 2 16,-4-1-3-16,-2 2-3 0,-3 1-9 16,0 1 4-16,-3 0 4 0,-1 2 2 0,-2 0-7 15,-1 3-1-15,-2 3 0 0,0 2 0 0,-1 1 6 16,-1 2-3-16,1 1-5 0,0 1-1 0,0 2 6 15,2 0-2-15,1 1 1 0,2 0 0 16,2 1-8-16,2 0 3 0,3-1 5 0,1 1-3 16,2-3-5-16,5-1 0 0,0 0 0 0,2-2 0 15,5-1 0-15,3-2 0 0,1-2 0 0,5-2 0 16,0-2 0-16,4-2 0 0,2 0 0 0,1-3 0 16,3-2 0-16,-3 0 0 0,0-2 0 15,-1 1 0-15,-2 1 0 16,-3 0 0-16,-3 2 0 0,-2 1 0 0,-2 0 0 15,-5 1 0-15,1 1 0 0,-4-1 0 0,1 1 0 16,-3 0 0-16,0 0 0 0,0 0 0 0,0 0 0 16,-1 0 0-16,-2 0 0 0,2 0 0 15,-3 0 0-15,1 0 0 0,0 0 0 0,0 0 0 16,1 0 0-16,1 1 0 0,0-1 0 0,1 0-12 16,0 0-70-16,3 0-31 0,3-3-45 15,4-1-62-15,3-1-125 0,-2 0-406 0,-3 3-958 0</inkml:trace>
          <inkml:trace contextRef="#ctx0" brushRef="#br0" timeOffset="384489.0235">2702 7956 2526 0,'0'0'153'0,"0"0"-12"0,0 0-20 0,0 0 7 15,0 0 8-15,0 0-6 0,0 0-14 0,0 0-14 16,0 0-14-16,0 0-14 0,0 0-15 0,0 0-21 15,0 0-12-15,0 0-3 0,31-82-1 0,-31 86 7 16,-1 2-5-16,-4 1-2 0,2 3 0 0,-3 0 4 16,-1 1 3-16,0 3-7 0,-1-2-4 0,1 1-5 15,-3 1-6-15,2 1-7 0,-3 0 0 0,-1 2 0 0,-2 0 0 16,2 1 0-16,-2 1 0 0,1-1 0 0,-2 1 0 16,2-4 0-16,3 2 0 0,-3-1 0 0,4-2 0 15,1-1 0-15,1-1 0 0,3-1 0 0,0-3 0 16,1-3 0-16,2-1 0 0,0-4 0 0,1 0 0 15,0 0 0-15,3 0 0 0,3 0 0 16,1-5 0-16,4 0-31 0,2-1-54 0,1-1-22 16,2-1-38-16,-1 2-66 0,-2 1-97 0,-3 3-259 15,-5 0-1144-15</inkml:trace>
          <inkml:trace contextRef="#ctx0" brushRef="#br0" timeOffset="384676.5162">2692 8179 2419 0,'0'0'289'0,"0"0"-106"15,0 0-57-15,0 0-17 0,0 0 14 0,0 0 3 16,0 0-9-16,0 0-13 0,0 0-25 0,0 0-15 16,0 0-13-16,0 0-3 0,0 0-11 0,0 0-10 15,-19 67-2-15,18-63-9 0,-2-1 1 16,2-2 0-16,-1 1-5 0,2-2-9 0,0 0-3 16,0 0-4-16,0 0-8 0,5-4-14 0,0-1-25 15,4-2-50-15,2-1-76 0,4-2-149 0,-2 2-576 16,-4 3-851-16</inkml:trace>
          <inkml:trace contextRef="#ctx0" brushRef="#br0" timeOffset="386286.283">3106 8046 2537 0,'0'0'210'0,"0"0"-18"15,0 0-60-15,0 0-14 0,0 0-3 0,0 0-1 16,0 0-14-16,0 0-14 0,0 0-8 0,0 0-22 16,0 0-8-16,0 0-4 0,0 0-14 0,11-11-4 15,-21 26 4-15,0 4-8 0,-4 2-5 0,0 2-3 0,1-2-5 0,-1 1-3 16,1-3 5-16,0-3 2 0,4-2-11 16,1-5 6-16,2-2 0 0,4-3-1 0,0-3 6 15,2-1-4-15,0 0-5 0,0 0 3 0,3-4 7 16,4-4-6-16,4-4-1 0,2-2-7 15,2-3-2-15,3 0 2 0,1-1 2 0,0 1-2 16,0 0 0-16,2 2 0 0,-2 1 0 0,1 3 0 16,0 0 0-16,0 2 0 0,-3 3 0 0,0 2 0 15,-2 1 0-15,0 1 0 0,-3 2 0 0,2 0 0 16,-4 0 0-16,0 0 0 0,1 1 0 16,-3 1 0-16,0 3 0 0,-2-1 0 0,-3 1 0 15,2 0 0-15,-4-1 0 0,1 2 0 0,0-1 0 16,-2 1 0-16,1-2 0 0,-1 1 0 0,0 0 0 15,0-1 0-15,0 0 0 0,0-2 0 0,2 2 0 16,1 0-20-16,3-1-58 0,2-1-25 16,5 0-24-16,2-1-23 0,2-1-14 0,0 0-18 15,4-3-35-15,-1 0-56 0,0 1-69 0,1-2-100 16,-2-1-4-16,0 1 79 0,-3-1 121 16,0 0 176-16,-2-1 168 0,0-1 149 0,-4 1 121 15,2-1 73-15,-4 0-18 0,-1 0-72 0,-3 0-80 16,1 0-64-16,-4 0-46 0,-1 1-32 0,0 0-19 15,0 0-21-15,-6 1-14 0,2 1-13 16,-3 0-9-16,-3 1-4 0,-1 2-2 0,-3 1-6 16,-2 0-36-16,0 5-5 0,-5 2 0 0,2 2 0 15,-4 3 0-15,1 1 0 0,0 2 0 16,1 1 0-16,3 1 0 0,0 1 0 0,0 2 0 16,2 1 0-16,2 0 0 0,4-1 0 0,2-2 0 15,2-1 0-15,4-3 0 0,2-4 0 0,2-3 0 16,7-2 0-16,5-3 0 0,3-2 0 0,5-2 0 15,3-5 0-15,2-2 0 0,4-4 0 16,0 0 0-16,-1-3 0 0,-1 1 0 0,-5-1 0 16,-1 1 0-16,-5 1 0 0,-4 1 0 0,-2 3 0 15,-5 3 0-15,-3 0 0 0,-2 2 0 0,-2 3 0 16,0 0 0-16,-4 0 0 0,-3 2 0 0,-1 0 0 16,-1 3 0-16,-3 3 0 0,2 3 0 15,-3 0 0-15,2 2 0 0,1-1 0 0,4 2 0 16,0-1 0-16,3-2 0 0,2 0 0 0,1-1 0 15,1-1 0-15,4-2 0 0,1-3 0 0,5-2 0 16,3 0 0-16,1-5 0 0,4-4 0 16,0 0 0-16,2-2 0 0,0-1 0 0,-3-1 0 15,0 0 0-15,-2 0 0 0,-3-1 0 0,-1 0 0 16,-3 1 0-16,-1-1 0 0,-2 0 0 16,-4 2 0-16,2-1 0 0,-2 1 0 0,-2 0 0 15,1 0 0-15,-1 3 0 0,0 0 0 0,0 2 0 16,0 2 0-16,0 1 0 0,0 3 0 0,0 0 0 31,0 0 0-31,0 1 0 0,0 0 0 0,2 1 0 16,2 1 0-16,3 2 0 0,0 1 0 0,3 0 0 0,3-1 0 0,-1 0 0 0,4-3 0 31,0 1 0-31,2-2 0 0,-2 0 0 0,0 0 0 0,-1 0 0 0,-1 0 0 0,0-3 0 16,-2-1 0-16,2 0 0 0,-2-2 0 0,-2 0 0 0,-1-2 0 15,-1 1 0-15,-1 0 0 0,-1 1 0 16,-5 1 0-16,-1 1 0 0,0 1 0 0,-1 0 0 31,-6 2 0-31,0 1 0 0,-2 0 0 0,-5 4 0 16,-1 4 0-16,-1 3 0 0,-3 2 0 15,-1 2 0-15,-2 1 0 0,-1 2 0 0,1-1 0 16,-1 3 0-16,1 0 0 0,-1 0 0 0,1 2 0 16,-2 0 0-16,1 0 0 0,2-1 0 0,3-3 0 15,3-2 0-15,1-4 0 0,5-3 0 16,2-3 0-16,3-3 0 0,1-1 0 0,2-2 0 15,1 0 0-15,0-1 0 0,3-3 0 0,3-5 0 16,2-1 0-16,5-4 0 0,1 0 0 0,0 0 0 16,2-1 0-16,-2 2 0 0,-2 1 0 0,1 3 0 15,-4 1 0-15,-1 3 0 0,-2 1 0 16,-3 1 0-16,2 2 0 0,-4 1 0 0,4 0 0 16,-3 2 0-16,4 2 0 0,-2 2 0 0,2 1 0 15,1 2 0-15,0 1 0 0,0 1 0 0,0 1 0 16,-1 0 0-16,0 0 0 0,1-1 0 0,0 0 0 15,0-1 0-15,1 0 0 0,0-2 0 16,1-1 0-16,0-2 0 0,0 0 0 0,-2-3 0 16,-2 0 0-16,0 0 0 0,-1-2 0 0,-1 0 0 15,-2 0 0-15,0 0 0 0,-1 0 0 16,1-2 0-16,-1-2 0 0,0-1-46 0,0-2-34 16,0-1-17-16,0-2-23 0,0 2-32 0,-1-2-38 15,-1 0-83-15,-5 2-160 0,2 2-241 0,2 3-930 16</inkml:trace>
        </inkml:traceGroup>
        <inkml:traceGroup>
          <inkml:annotationXML>
            <emma:emma xmlns:emma="http://www.w3.org/2003/04/emma" version="1.0">
              <emma:interpretation id="{7E5ABFE2-3646-48BB-B574-D0071C399E47}" emma:medium="tactile" emma:mode="ink">
                <msink:context xmlns:msink="http://schemas.microsoft.com/ink/2010/main" type="inkWord" rotatedBoundingBox="6005,10965 7449,10904 7466,11314 6022,11376">
                  <msink:destinationLink direction="with" ref="{43D97877-F4AF-4113-AB10-A62DB1F53971}"/>
                  <msink:destinationLink direction="with" ref="{8CFCE93B-A754-4784-AAD9-49C56242A8CF}"/>
                  <msink:destinationLink direction="with" ref="{53ED5BC8-0EDC-40E5-A720-11D2E4311532}"/>
                </msink:context>
              </emma:interpretation>
              <emma:one-of disjunction-type="recognition" id="oneOf33">
                <emma:interpretation id="interp97" emma:lang="" emma:confidence="0">
                  <emma:literal>-red</emma:literal>
                </emma:interpretation>
                <emma:interpretation id="interp98" emma:lang="" emma:confidence="0">
                  <emma:literal>neol</emma:literal>
                </emma:interpretation>
                <emma:interpretation id="interp99" emma:lang="" emma:confidence="0">
                  <emma:literal>-reoil</emma:literal>
                </emma:interpretation>
                <emma:interpretation id="interp100" emma:lang="" emma:confidence="0">
                  <emma:literal>neo/</emma:literal>
                </emma:interpretation>
                <emma:interpretation id="interp101" emma:lang="" emma:confidence="0">
                  <emma:literal>neoh</emma:literal>
                </emma:interpretation>
              </emma:one-of>
            </emma:emma>
          </inkml:annotationXML>
          <inkml:trace contextRef="#ctx0" brushRef="#br0" timeOffset="386491.506">3803 8108 1876 0,'0'0'452'0,"0"0"-112"16,0 0-82-16,0 0-58 0,0 0-39 0,0 0-22 15,-87-8-25-15,86 8-28 0,1 0-20 0,0-1-14 16,5 1-7-16,4-1 5 0,2 0-1 0,5 0-6 16,5 0-7-16,1 1-5 0,5-1 0 15,-1 1-12-15,-1 0-2 0,1 0-8 0,-2 0-2 16,-4 0 3-16,1 0-6 0,-4 0-4 0,-3 1 0 15,0-1 0-15,-3 1 0 0,-1 0 0 0,-4-1 0 0,-2 1 0 0,0 0 0 16,-2 0 0-16,-2-1-14 0,0 2-18 0,0-2-16 16,0 0-33-1,0 1-39-15,0 2-60 0,-2-2-178 0,1 1-1423 0</inkml:trace>
          <inkml:trace contextRef="#ctx0" brushRef="#br0" timeOffset="387209.9805">4119 7983 2272 0,'0'0'240'0,"0"0"-14"0,0 0-62 0,0 0-14 16,0 0-11-16,0 0-12 0,0 0-18 0,0 0-14 15,0 0-23 1,0 0-9-16,0 0-10 0,0 0 2 0,0 0-7 15,13 4-7-15,-20 13-5 0,-4 2-11 0,0 2 3 16,-3 1-6-16,0 0-8 0,3 0-3 16,-2-2 2-16,-1-2-2 0,5-3 2 0,1-3 0 15,2-3-9-15,4-2 1 0,0-3 3 0,1-2 1 16,-1-2-4-16,2 0 7 0,0 0 0 0,0-2-12 16,4-3 0-16,-1-3 0 0,3-2 0 15,2-2 0-15,1-2 0 0,3-2 0 0,0 0 0 16,2 0 0-16,3-1 0 0,1 2 0 0,-1 0 0 15,0 1 0-15,0 2 0 0,1 0 0 0,-1 1 0 16,0 3 0-16,1 1 0 0,-2 1 0 0,2 2 0 16,-3 1 0-16,1 2 0 0,-1 1 0 0,0 0 0 15,-1 0 0-15,-3 2 0 0,0 3 0 16,-2-1 0-16,-3 1 0 0,-2 1 0 0,1 1 0 16,-2-1 0-16,1 0 0 0,-3 0 0 0,1-1 0 15,-2 0 0-15,0-2 0 0,0 0 0 0,0-1 0 16,0 0 0-16,0-1 0 0,0 0 0 15,3-1 0-15,-3 2-40 0,2-2-65 0,-1 2-63 16,3-1-77-16,-1 1-153 0,-2-2-422 0,0 1-889 0</inkml:trace>
          <inkml:trace contextRef="#ctx0" brushRef="#br0" timeOffset="387615.6142">4309 8069 2786 0,'0'0'259'0,"0"0"-120"0,0 0-46 0,0 0-18 0,0 0 4 15,0 0 7-15,0 0 4 0,0 0-8 16,0 0-13-16,0 0-22 0,106-25-20 0,-82 21-8 16,2-2-4-16,1-1 3 0,-3-1-2 0,2 0-2 15,-1 1-4-15,-3-2 6 0,-2 1 2 0,1 1-5 16,-5 1 0-16,-2-1-4 0,-4 3-1 0,-3 0 6 16,-2 1 4-16,-5 0-4 0,0 1 7 0,0-1 3 15,-7 1-21-15,-2-1-3 16,-4 1 0-16,-2 1 0 0,-3 1 0 0,-2 0 0 15,-3 3 0-15,0 3 0 0,-1 1 0 0,-2 2 0 16,0 0 0-16,3 1 0 0,1 1 0 0,3 1 0 16,0 0 0-16,2 2 0 0,4 0 0 0,1 1 0 15,1 0 0-15,3 1 0 0,4-1 0 16,1 1 0-16,3-2 0 0,0 1 0 0,7-2 0 16,5-2 0-16,0-2 0 0,5-2 0 0,2-3 0 15,4-2 0-15,0-1 0 0,2-1 0 16,1 0 0-16,-3-3 0 0,0 0 0 0,-2-1 0 15,-2 0 0-15,-3 0 0 0,0 0 0 0,-2-1 0 16,-1 0 0-16,-3 1 0 0,-2 0 0 0,0-1 0 16,-2-1 0-16,1 0 0 0,-2-1 0 15,-1-1-81-15,3 1-79 0,1 0-63 0,-1-1-102 16,0 4-288-16,-3 1-1112 0</inkml:trace>
          <inkml:trace contextRef="#ctx0" brushRef="#br0" timeOffset="388029.4678">4858 8008 2981 0,'0'0'199'0,"0"0"-72"0,0 0-30 0,0 0-12 16,0 0 0-16,0 0 6 0,0 0-3 0,0 0-14 15,0 0-10-15,0 0-2 0,0 0-14 16,0 0-5-16,0 0-7 0,-83-24-21 0,66 33-15 16,1 0 0-16,-3 2 0 0,3 1 0 0,1 1 0 15,-1 2 0-15,1 1 0 0,5 0 0 0,-2 1 0 16,3 2 0-16,2 0 0 0,4-1 0 15,-1-1 0-15,4-4 0 0,4-1 0 0,4-3 0 0,2-3 0 16,5-3 0-16,3-2 0 0,3-1 0 0,1-2 0 0,3-4 0 16,1-3 0-16,-1 0 0 0,2-2 0 15,-2 0 0-15,-2-2 0 0,0 0 0 0,-5-1 0 16,-2 2 0-16,-2-1 0 0,-3 0 0 0,-2 1 0 16,-3 0 0-16,-2-1 0 0,0 1 0 0,-3 0 0 15,-1 0 0-15,-3 2 0 0,-2-1 0 0,-2 1 0 16,-2 1 0-16,-2 1 0 0,1 0 0 0,-3 3 0 15,-2 1 0-15,0 2 0 0,0 0 0 16,-1 2 0-16,1 0 0 0,-1 2 0 0,1 3 0 16,-1 1 0-16,1 0 0 0,1 1 0 0,3 0 0 15,-2 0 0-15,5 1 0 0,1 0 0 16,2-1 0-16,3-1 0 0,2-1 0 0,6-2 0 16,6-2-126-16,6-1-59 0,5-4-77 0,-5-1-267 15,-3 1-1245-15</inkml:trace>
          <inkml:trace contextRef="#ctx0" brushRef="#br0" timeOffset="388289.8261">5148 7788 3064 0,'0'0'281'0,"0"0"-175"16,0 0-15-16,0 0-2 0,0 0 10 0,0 0 1 16,0 0-7-16,0 0-16 0,0 0-20 0,0 0-19 15,0 0-38-15,0 0 0 0,0 0 0 0,0 0 0 16,-59 51 0-16,45-30 0 0,0 1 0 0,-1 2 0 15,-3 2 0-15,3-1 0 0,0-2 0 16,3-2 0-16,-1-2 0 0,4-3 0 0,-1-1 0 16,0-1 0-16,2-2 0 15,0-1 0-15,1-2 0 0,2-2 0 0,0-3 0 16,3-1 0-16,-1-3 0 0,2 2 0 0,1-2 0 16,0 0 0-16,0-2 0 0,6-3 0 0,2-1-20 15,2-4-114-15,5-2-46 0,4-1-57 0,-1 0-90 16,-3 3-295-16,-6 3-1072 0</inkml:trace>
        </inkml:traceGroup>
      </inkml:traceGroup>
      <inkml:traceGroup>
        <inkml:annotationXML>
          <emma:emma xmlns:emma="http://www.w3.org/2003/04/emma" version="1.0">
            <emma:interpretation id="{A5C76CD2-65E6-4ABE-A159-9C0668C96562}" emma:medium="tactile" emma:mode="ink">
              <msink:context xmlns:msink="http://schemas.microsoft.com/ink/2010/main" type="line" rotatedBoundingBox="173,11608 7012,11519 7024,12374 184,12463"/>
            </emma:interpretation>
          </emma:emma>
        </inkml:annotationXML>
        <inkml:traceGroup>
          <inkml:annotationXML>
            <emma:emma xmlns:emma="http://www.w3.org/2003/04/emma" version="1.0">
              <emma:interpretation id="{3C6258E6-E85C-4F7B-9ADA-1ED0C6D13203}" emma:medium="tactile" emma:mode="ink">
                <msink:context xmlns:msink="http://schemas.microsoft.com/ink/2010/main" type="inkWord" rotatedBoundingBox="173,11608 3670,11563 3681,12418 184,12463"/>
              </emma:interpretation>
              <emma:one-of disjunction-type="recognition" id="oneOf34">
                <emma:interpretation id="interp102" emma:lang="" emma:confidence="1">
                  <emma:literal/>
                </emma:interpretation>
              </emma:one-of>
            </emma:emma>
          </inkml:annotationXML>
          <inkml:trace contextRef="#ctx0" brushRef="#br0" timeOffset="391700.8656">-1742 8846 2291 0,'0'0'278'15,"0"0"-61"-15,0 0-46 0,0 0-26 0,0 0-18 16,0 0-14-16,0 0-16 0,0 0-9 0,0 0-10 31,0 0-11-31,0 0-9 0,0 0-15 0,0 0-8 0,-16 50-7 16,5-31-3-16,1 1-9 0,0-1-3 0,-1-2-2 15,2-3-9-15,1-2 5 0,4-3-1 0,0-3-6 16,3-2 2-16,0-3-4 0,1-1-8 0,0 0-12 16,0-2-19-16,2-4-38 0,4-4-60 0,3-2-103 15,-1 1-282-15,-1 4-1230 0</inkml:trace>
          <inkml:trace contextRef="#ctx0" brushRef="#br0" timeOffset="392190.6174">-1597 8826 2664 0,'0'0'206'0,"0"0"-61"0,0 0-30 0,0 0 2 16,0 0-2-16,0 0 4 0,0 0-6 0,0 0-25 15,0 0-29-15,0 0-20 0,0 0-13 0,-61 91-7 16,51-73-5-16,-1-2-3 0,4-2-2 0,1-3 1 15,2-3 5-15,0-2 0 0,3-2-8 16,0-2 0-16,1-1-3 0,0-1 0 0,4 0 6 16,1-3-3-16,3-4-1 0,4-2-1 0,2-3-1 15,2 0 1-15,0-3-1 16,3 3-2-16,-1-1-3 0,-2 2 1 0,-1 2 2 16,0 1 1-16,-1 2-3 0,-2 1-3 15,0 2 4-15,0 1 1 0,-1 1 1 0,-1 1 0 16,2 0-2-16,-3 2-2 0,1 2 4 0,1 1 8 15,-4 1-7-15,0 0 2 0,-2 1-1 0,0 1 2 16,-2-1 3-16,1 2 6 0,-4-1 1 0,0 1-6 16,0 1 8-16,0-1-7 0,-4 0-12 15,0-1 0-15,-2 2 0 0,-1 0 0 0,-2 0 0 16,0 0 0-16,-3 0 0 0,3-1 0 0,0 0 0 16,1-1 0-16,1-2 0 0,1-2 0 0,0-1 0 15,4 0 0-15,0-2 0 0,2-1 0 0,0 0 0 16,0 0 0-16,0-2 0 0,2-3-55 0,6-3-49 0,3-4-56 0,6-1-118 15,-5 0-517-15,-1 6-1003 0</inkml:trace>
          <inkml:trace contextRef="#ctx0" brushRef="#br0" timeOffset="391934.186">-1599 8706 3178 0,'0'0'107'0,"0"0"-24"0,0 0-9 16,0 0-6-16,0 0-19 0,0 0-1 0,0 0-18 15,0 0-13-15,0 0-7 0,0 0-19 16,0 0-29-16,0 0-28 0,0 0-47 0,0 0-88 16,-35 7-175-16,41-3-410 0,-2-1-879 0</inkml:trace>
          <inkml:trace contextRef="#ctx0" brushRef="#br0" timeOffset="392670.9851">-1393 8863 2972 0,'0'0'236'0,"0"0"-75"16,0 0-41-16,0 0-28 0,0 0-23 0,0 0-6 15,0 0-2-15,0 0-8 0,0 0 0 0,0 0-7 16,0 0-4-16,0 0-3 0,109-29-9 0,-81 29-8 15,-2 0-9-15,1 0-2 0,-2 1-1 16,-2 0-8-16,-3 0-2 0,-2-1 0 0,1 2 0 16,-2-2 0-1,-2 0 0-15,-3 0 0 0,1 0 0 0,-4 0 0 16,-1 0 0-16,-1-2 0 0,-1 2 0 0,-1-2 0 16,-3 0 0-16,0 1 0 0,0-1 0 0,1 0 0 0,-3 2 0 15,1-2-10-15,0 2-54 0,0-2-39 0,3 1-71 16,-2 1-147-16,0 0-693 0,-1 0-780 0</inkml:trace>
          <inkml:trace contextRef="#ctx0" brushRef="#br0" timeOffset="392436.8642">-1109 8677 3127 0,'0'0'210'0,"0"0"-72"0,0 0-30 0,0 0-7 15,0 0-18-15,0 0-15 0,0 0-4 0,0 0-8 16,0 0 1-16,0 0-16 0,0 0-11 0,0 0-18 31,-62 97-12-31,51-72 0 0,0 0 0 0,1 1 0 16,-2 3 0-16,2-1 0 0,-2 0 0 0,3-1 0 16,0-3 0-16,1-3 0 0,2-3 0 0,-1-3 0 0,5-5 0 15,-1-2 0-15,1-5 0 0,2-1 0 0,0-2-35 16,0 0-57-16,0-6-47 0,4-3-79 0,0-2-150 15,2 1-432-15,-4 3-948 0</inkml:trace>
          <inkml:trace contextRef="#ctx0" brushRef="#br0" timeOffset="393434.4637">-1038 8892 2263 0,'0'0'341'0,"0"0"-142"0,0 0-71 15,0 0-29-15,0 0-14 0,0 0 13 0,0 0 17 16,0 0-3-16,0 0-11 0,0 0-18 0,0 0-23 16,94-27-17-16,-71 21-14 0,1-1-10 0,0 0-6 15,-1 1 1-15,-1-3-1 0,-5 4-1 0,2-2 4 0,-7 1-6 16,2-1 4-16,-6 3-3 0,0-1 1 0,-2 1-1 16,-4 0 0-16,2 2 7 0,-4-1-3 15,0 1 8-15,-5 0-1 0,-3 1-7 0,-3 0-1 16,-3 0-3-16,-4 1-9 0,-2 3 0 0,-3 3 3 15,-3 2-3-15,-1 2 5 0,-1 1 0 16,3 1 0-16,1 1-1 0,2-1 3 0,3 0 2 16,4-1-4-16,5-1-7 0,2-1 0 0,3-1 0 15,4 2 0-15,1 0 0 0,5 0 0 0,2-1 0 16,3 3 0-16,4-2 0 0,3 0 0 0,4-3 0 16,3-2 0-16,3-3 0 0,0-2 0 0,2 0 0 15,2-3 0-15,-3-2 0 0,-2 0 0 16,-3-1 0-16,0 1 0 0,-6 1 0 0,-2 0 0 15,-2 1 0-15,-5 0 0 0,-1 1 0 0,-2 2 0 16,-4-1 0-16,-1 1 0 0,0 0 0 0,0 0 0 16,-1 0 0-16,-4-2 0 0,0 1-31 15,2 0-47-15,-4-1-44 0,4 1-67 0,-3-1-144 16,1 1-511-16,4 1-920 0</inkml:trace>
          <inkml:trace contextRef="#ctx0" brushRef="#br0" timeOffset="393748.4271">-555 8794 3018 0,'0'0'161'0,"0"0"-49"0,0 0-16 0,0 0 7 0,0 0-1 15,0 0 1-15,0 0-12 0,0 0-15 16,0 0-15-16,0 0-15 0,0 0-10 0,0 0-10 16,0 0-5-16,0 0-2 15,-73 99-8-15,63-81-2 0,-2 0-5 0,3-3-4 16,2-2 0-16,4-4 0 0,-2-1 0 15,4-2 0-15,0-3 0 0,1 0 0 0,0-2 0 16,0-1 0-16,0 0 0 0,1 0 0 0,5-4 0 16,1-1 0-16,1-4 0 0,2-2 0 0,5-2 0 15,0-2 0-15,1-1 0 0,0 1 0 16,0 2 0-16,-2 0 0 0,1 2 0 0,0 1 0 16,-2 2 0-16,-3 1 0 0,2 2 0 0,-1 1 0 0,-3 0 0 15,1 1 0-15,-2 1 0 0,1 2 0 0,-2 0 0 0,0 0 0 16,-3 0 0-16,2 0 0 0,-3 0 0 0,2 2 0 15,-3-1 0-15,1 2 0 0,-1 0 0 16,2-1 0-16,-3 1 0 0,1 1 0 0,-1-2 0 16,1 1 0-16,0 0 0 0,-1-1-52 0,2 0-55 15,2 0-38-15,-2-2-57 0,3 0-77 0,-2 0-183 16,1 0-332-16,-2 0-859 0</inkml:trace>
          <inkml:trace contextRef="#ctx0" brushRef="#br0" timeOffset="394081.4175">-338 8797 2654 0,'0'0'349'0,"0"0"-146"0,0 0-56 16,0 0-39-16,0 0-23 0,0 0-16 0,0 0-11 16,0 0-5-16,0 0 2 0,0 0 9 0,0 0-11 15,0 0-4-15,0 0-3 0,-11 50-9 16,5-34-7-16,0 0-2 0,2 1-21 0,-1 1-7 16,2-1 0-16,-1-3 0 0,2-1 0 15,1-4 0-15,1-1 0 0,0-3 0 0,1-1 0 16,2-2 0-16,3-1 0 0,2-1 0 15,1-1 0-15,4-5 0 0,1 0 0 0,1-3 0 0,3-2 0 16,-2-2 0-16,2 0 0 0,-1-1 0 0,0 0 0 0,-2 0 0 16,2 1 0-16,-3 0 0 0,1 1 0 15,-1 1 0-15,-3 2 0 0,0 0 0 0,-2 4 0 16,-1 0 0-16,-2 1 0 0,-2 2 0 0,1 1 0 16,-2-1 0-16,0 0 0 0,-1 1 0 0,-1 0 0 15,-1 1 0-15,1 0 0 0,2 0 0 0,-2 0 0 16,1 0 0-16,2 0 0 0,0 0-17 15,3 3-67-15,1 0-66 0,0-1-126 0,-1-1-631 16,0 1-911-16</inkml:trace>
          <inkml:trace contextRef="#ctx0" brushRef="#br0" timeOffset="391092.2193">-1949 8717 965 0,'0'0'387'0,"0"0"-94"0,0 0-22 16,0 0-19-16,0 0-25 0,0 0-21 0,0 0-30 31,0 0-15-31,0 0-19 0,0 0-20 0,0 0-16 16,0 0-9-16,38-56-14 0,-40 54-14 0,-2 0-6 0,2 1-20 15,-3 1-10-15,-1 0 1 0,1 0-6 0,-2 2-14 16,0 2-2-16,-3 2-6 0,-1 0-2 0,0 3 7 16,-1 1 0-16,-2 1-6 0,4 2 0 0,-4 0 5 15,4 1 2-15,-3 0 2 0,4 1 2 16,-3 0 0-16,3 0-2 0,1 1 6 0,0 0-3 15,1 1-5-15,1 1-1 0,4 0-1 0,-2-1 1 16,2 0-1-16,2-1 3 0,0 1-4 0,0-1-3 16,2-1 5-16,2-1-3 0,0-2-3 0,0-1 1 15,1-1-3-15,-1-2 2 0,2 0 5 16,0-2 1-16,-3 0-4 0,3-2-5 0,-2 0-2 16,0-1 0-16,0-1 0 0,-1 0 0 0,1 0 0 15,-1-2 0-15,-2 0 0 0,-1 0 0 0,0 0 0 16,0 0 0-16,0 0 0 0,0 0 0 15,0 0 0-15,0 0 0 0,0 0 0 0,0 0 0 16,0 0 0-16,1 0-15 0,2 0-60 0,2-2-48 16,2-2-92-16,0 3-226 0,-4-1-1388 0</inkml:trace>
          <inkml:trace contextRef="#ctx0" brushRef="#br0" timeOffset="395390.0063">211 8777 2049 0,'0'0'327'0,"0"0"-94"0,0 0-59 15,0 0-14-15,0 0-6 0,0 0-11 0,0 0-13 16,0 0-17-16,0 0-13 0,0 0-14 15,0 0-7-15,0 0-7 0,0 0-11 0,0 0-11 0,65-52-12 16,-72 51-5-16,-2 1-4 0,-5 0-4 0,-2 2-8 16,-4 3-5-16,-3 3-2 0,1 1-10 0,-2 2 0 15,1 1 0-15,0 3 0 0,0 1 0 16,0 1 0-16,1 1 0 0,4-1 0 0,2 1 0 16,4-1 0-16,3-1 0 0,2 0 0 0,3-6 0 15,2 0 0-15,2-4 0 0,3-1 0 16,4-3 0-16,3-2 0 0,4 0 0 0,3-5 0 15,4-1 0-15,-1-3 0 0,5-1 0 0,-1-2 0 16,0 0 0-16,-3 0 0 0,-2 1 0 16,-1 1 0-16,-4 2 0 0,-1 1 0 0,-5 3 0 15,-1 1 0-15,-1 2 0 0,-4 1 0 0,-2 0 0 16,0 3 0-16,0 4 0 0,0 2 0 0,0 3 0 16,-1 0 0-16,1 2 0 0,0-1 0 15,0 1 0-15,3-3 0 0,4-2 0 0,4-3 0 16,0-3 0-16,5-3 0 0,4 0 0 0,1-7 0 15,3-3-6-15,1-1-8 0,1-4-2 0,2 0 5 16,0-2 8-16,-2-2 5 0,1 0-1 0,-2-1 2 16,-3 0-3-16,-1-1-3 0,-3 1 4 15,0 0-7-15,-5-2 8 0,0 3 0 0,-3 1 4 16,-3 1 1-16,-4 1-6 0,-2 2 6 0,-1 2 0 16,-1 1 8-16,-2 1-10 0,-4 3-5 15,2 1 0-15,-1 2 0 0,-1 3 0 0,-2 0 0 16,0 1 0-16,-1 0 0 0,-1 3 0 0,-1 6 0 15,-1 0 0-15,1 3 0 0,-1 2 0 0,0 2 0 16,2 1 0-16,0 1 0 0,0 2 0 0,2 1 0 16,1 1 0-16,0 0 0 0,3 0 0 15,-1 0 0-15,4 0 0 0,2-2 0 0,0-2 0 16,1-2 0-16,6-3 0 0,1-3 0 0,3-1 0 16,0-4 0-16,4-3 0 0,1-2 0 15,3 0 0-15,1-5 0 0,2-3 0 0,3-3 0 16,0-1 0-16,0 0 0 0,-2-3 0 0,-1 0 0 15,0-1 0-15,-3 1 0 0,0 0 0 0,-3 0 0 16,-2 1 0-16,-3 1 0 0,-2 2 0 0,-2-1 0 16,-1 3 0-16,-5 1 0 0,2 1 0 15,-2 2 0-15,-1 2 0 0,0 0 0 0,-2 2 0 16,0 0 0-16,-1 1 0 0,-3 2 0 0,-1 4 0 16,-1 3 0-16,-2 4 0 0,-2 2 0 15,-1 1 0-15,3 1 0 0,-1 2 0 0,0-1 0 0,2 0 0 16,2 2 0-16,0-1 0 0,-1-1 0 15,4-1 0-15,0-2 0 0,4-5 0 0,0-3 0 16,0-1 0-16,6-2 0 0,1-2 0 0,2-2 0 16,3 0 0-16,1-5 0 0,5-2 0 0,0-2 0 15,2-2 0-15,-1-4 0 0,0 2 0 16,-1 0 0-16,-2-2 0 0,-2 2 0 0,-3 2 0 16,-1 0 0-16,-1 1 0 0,-2 2 0 0,-2 1 0 15,-1 2 0-15,-2 1 0 0,-1 1 0 16,-1 2 0-16,0 1 0 0,0 0 0 0,0 0 0 15,-2 0 0-15,-1 1 0 0,-2 3 0 0,-2 3 0 16,-1 2 0-16,0 5 0 0,-1 1 0 0,-2 1 0 16,1 2 0-16,3-1 0 0,1-1 0 15,2 0 0-15,1-2 0 0,2-2 0 0,1-3 0 16,0 0 0-16,4-4 0 0,1 0 0 0,2-3 0 16,3-2 0-16,1 0 0 0,4-6 0 0,6-2 0 15,0-2-106-15,4-1-108 0,-6 2-621 0,-6 3-1013 16</inkml:trace>
          <inkml:trace contextRef="#ctx0" brushRef="#br0" timeOffset="396891.0361">1302 8448 2421 0,'0'0'196'0,"0"0"-70"0,0 0-59 16,0 0-32-16,0 0-21 0,0 0-5 15,0 0-2-15,0 0 17 16,0 0 17-16,0 0 16 0,0 0 11 15,0 0-3-15,-4 42-13 0,10-27-9 0,1 2-7 0,-1 1-5 0,1 2 1 16,0 3-1-16,1 3 0 0,0 2 12 16,-1 1 6-16,-1 0-7 0,-1 1-11 0,-1 0-14 15,-1 0-13-15,-1-1 7 0,-2 1 6 0,0 0 1 16,-6 0-1-16,-2 1-2 0,-1 0-1 0,-5-1 3 16,1 0 7-16,-2-2 4 0,-2-3-2 15,-1-2 2-15,0-1 0 0,0-1 2 0,1-3 1 16,-1-1-4-16,0 0-1 0,1-1 0 0,0-3 0 15,2 0 0-15,0-1-6 0,1-1-4 0,1-2-3 16,2 0-3-16,1-1 1 0,2-2-6 16,1-1-2-16,2-2-5 0,0 0 0 0,5-2-2 15,-1-1-18-15,1 0-19 0,0 0-28 0,5 0-33 16,4 0-54-16,5 0-127 0,-3-1-596 0,-3-1-901 16</inkml:trace>
        </inkml:traceGroup>
        <inkml:traceGroup>
          <inkml:annotationXML>
            <emma:emma xmlns:emma="http://www.w3.org/2003/04/emma" version="1.0">
              <emma:interpretation id="{DF6DC47B-F7BD-4083-8195-A68A455AB371}" emma:medium="tactile" emma:mode="ink">
                <msink:context xmlns:msink="http://schemas.microsoft.com/ink/2010/main" type="inkWord" rotatedBoundingBox="4634,11581 6581,11556 6591,12311 4644,12336"/>
              </emma:interpretation>
              <emma:one-of disjunction-type="recognition" id="oneOf35">
                <emma:interpretation id="interp103" emma:lang="" emma:confidence="1">
                  <emma:literal/>
                </emma:interpretation>
              </emma:one-of>
            </emma:emma>
          </inkml:annotationXML>
          <inkml:trace contextRef="#ctx0" brushRef="#br0" timeOffset="398595.822">2645 8502 372 0,'0'0'128'0,"0"0"18"0,0 0 7 0,0 0 8 15,0 0 0-15,0 0-13 0,0 0-25 0,0 0-26 16,0 0-27-16,0 0-33 0,0 0-23 0,0 0-17 16,-4-17-8-16,4 15-1 0,0 1 4 15,0-1 9-15,0 0 11 0,0 0 13 0,0 0 5 16,0 0-2-16,0 1 4 0,0 0 3 0,0 0 8 16,0-1 9-16,0 1 3 0,0 0 5 0,0 0 10 15,0 1 14-15,0-2 13 0,0 2 6 0,-2 0 5 16,1 0-6-16,1 0-8 0,0 0-9 0,0 0-18 15,0 0-13-15,0 0-12 0,0 0-2 0,0 0 0 16,0 0-7-16,0 0-6 0,0 0-4 16,0 2-3-16,0-1 12 0,0 1 12 0,-3 2 5 15,2 3 5-15,-5 0 0 0,1 3 0 0,-3 1-3 16,-2 1 0-16,0 1-7 0,-5 2-4 16,0 1 3-16,-1 2-3 0,-3-1-3 0,0 4-3 15,-3 0-5-15,2 2-1 0,-1 0 4 0,1 1 0 16,2 1-5-16,3 2-1 0,0 0 2 0,3-1-8 15,3 2 2-15,1-2-2 0,1 0-7 16,4 0 3-16,2-5-4 0,1-1 0 0,0-2 0 16,4-3 7-16,0-1-3 0,2-2 3 0,1-2 2 15,0 0-9-15,3-3 2 0,-3 0-14 0,1-2 0 16,-2 0 0-16,1-1 0 0,-3-1 0 16,-1 1 0-16,1-1 0 0,-1 0 0 0,-3-1 0 15,2 0 0-15,-2 0 0 0,1-2 0 0,-1 0 0 16,0 0 0-16,0 0 0 0,0 0 0 0,0 0 0 15,0 0-30-15,0-2-61 0,3-2-56 0,1-2-76 16,3-2-133-16,0 1-425 0,0 3-956 0</inkml:trace>
          <inkml:trace contextRef="#ctx0" brushRef="#br0" timeOffset="399062.2299">2714 8765 2214 0,'0'0'639'16,"0"0"-483"-16,0 0-26 0,0 0-6 0,0 0-3 16,0 0 9-16,0 0-11 0,0 0-25 0,0 0-24 15,0 0-16-15,0 0-13 0,0 0-10 0,0 0-2 16,0 0-8-16,-69-10-2 0,57 19 1 16,-2 1-1-16,2 2-3 0,1 1-2 15,0 0 2-15,2 1-3 0,2 2-8 0,1-1-5 16,1 1 0-16,4 0 0 0,-1 0 0 0,2 2 0 0,2-2 0 15,2-1 0-15,3-2 0 0,3-2 0 0,1-5 0 16,3-1 0-16,1-4 0 0,1-1 0 0,4-1 0 16,0-4 0-16,2-1 0 0,1-3 0 15,0-1 0-15,0-1 0 0,1-1 0 0,-2-1 0 16,0-2 0-16,-1 1 0 0,-3-1 0 0,-3 0 0 16,-2 0 0-16,-3 0 0 0,-1 0 0 0,-5-1 0 15,0 1 0-15,-4 0 0 0,0 1 0 0,-4 0 0 16,-4 0 0-16,-2 2 0 0,-3 2 0 15,-1 1 0-15,-3 2 0 0,-1 1 0 0,-1 3 0 16,-2 1 0-16,1 2 0 0,0 0 0 0,-2 1 0 16,2 3 0-16,1 2 0 0,-1 0 0 0,3 1 0 15,1 0 0-15,3 1 0 0,3 0 0 0,1 0 0 16,3 1 0-16,2 0 0 0,3 2 0 16,1 0 0-16,4 1-20 15,4 1-73-15,4-3-31 0,2 1-43 0,5-2-56 16,1-4-70-16,3-1-182 0,-6-2-288 0,-6-1-852 0</inkml:trace>
          <inkml:trace contextRef="#ctx0" brushRef="#br0" timeOffset="399293.5488">2989 8854 2443 0,'0'0'396'0,"0"0"-198"0,0 0-64 0,0 0-13 16,0 0-7-16,0 0 0 0,0 0-10 0,0 0-10 15,0 0-7-15,0 0-9 0,3 103-14 0,-16-81-12 16,-1 3-15-16,0 2-13 0,-2 2-3 0,-2-1-7 15,1-1-14-15,2-1 0 0,-1-3 0 0,1-4 0 16,5-5 0-16,2-5 0 0,4-2 0 16,3-6-18-16,1-1-32 0,4-3-34 0,7-7-63 15,3-4-122-15,0 1-575 0,-3 3-957 0</inkml:trace>
          <inkml:trace contextRef="#ctx0" brushRef="#br0" timeOffset="399837.9106">3293 8721 3475 0,'0'0'115'0,"0"0"-23"15,0 0-24-15,0 0-1 0,0 0-5 0,0 0 5 16,-89-17-7-16,72 19-14 0,4 2-13 16,0 2-23-16,4 1-10 0,2 1 0 0,3 2 0 15,1 0 0-15,2 2 0 0,1 0 0 0,1 2 0 16,5 0 0-16,-1 1 0 0,4-1 0 15,0 0 0-15,2-1 0 0,1 0 0 0,1-1 0 16,-2-2 0-16,2 0 0 0,-3-2 0 0,2 2 0 16,-3-1 0-16,-1-1 0 15,-2 1 0-15,-3-1 0 0,0 1 0 0,-3-1 0 16,0-1 0-16,0 2 0 0,-5-2 0 0,-3 0 0 16,-2 0 0-16,-1 0 0 0,-1-1 0 0,-1 0 0 15,-3-4 0-15,-1-1 0 0,2-1 0 0,-1 0 0 0,-1-3 0 16,2-2 0-16,-1 0 0 0,1 0 0 0,1-1 0 15,3-1 0-15,-2 1 0 0,4-2 0 0,1 3 0 16,1-1 0-16,4 0 0 0,3-1 0 0,0 2 0 16,2-2 0-16,5-1 0 0,2 0 0 0,6 0 0 15,1-3 0-15,5 2 0 0,2 0 0 16,1 0 0-16,0 1 0 0,2 0 0 0,-1 0 0 16,-2 1 0-16,0 1 0 0,-3 0 0 0,0 0 0 15,-2 0 0-15,0 0 0 0,-3-1 0 0,-2 0 0 16,-2 1 0-16,-3-1 0 0,-1-1 0 0,-4 1 0 15,-2 0 0-15,-1 0 0 0,-1 0 0 16,-5-1 0-16,-2 2 0 0,-3-1 0 0,-3 0 0 16,-2 0 0-16,-1 3 0 0,-4-1 0 0,1 4 0 15,-2-1 0 1,1 2 0-16,-1 0 0 0,-1 0 0 0,1 0 0 16,1 3 0-16,4 1 0 0,0 1 0 0,3 0 0 15,3 0 0-15,3 0 0 0,3 1 0 0,0 1 0 16,5 0 0-16,1 1 0 0,6 0 0 15,7 0 0-15,2-2-100 0,6-3-32 0,4-2-37 16,4-1-54-16,0 0-132 0,-6-3-435 0,-8 2-909 0</inkml:trace>
          <inkml:trace contextRef="#ctx0" brushRef="#br0" timeOffset="400189.6946">3510 8738 2975 0,'0'0'236'15,"0"0"-77"-15,0 0-37 0,0 0-23 16,0 0-11-16,0 0 3 0,0 0-11 0,0 0-9 15,0 0-6-15,0 0-13 0,0 0-10 0,0 0-27 16,0 0-15-16,-92 78 0 0,83-64 0 0,3 3 0 16,-1 1 0-16,0 1 0 0,4 0 0 0,-1 1 0 15,4-3 0-15,0-3 0 0,4-3 0 16,2-3 0-16,4-3 0 0,0-1 0 0,4-3 0 16,1-1 0-16,2-3 0 0,3-3 0 0,-2-3 0 15,3-2 0-15,-1 0 0 0,-1-2 0 0,-3-1 0 16,-1 1 0-16,-2-2 0 0,-3 1 0 0,0-1 0 0,-2-1 0 15,-1-1 0-15,-2 0 0 0,-1 1 0 0,-2-1 0 16,-2 1 0-16,0 2 0 0,0 1 0 0,-5 1 0 16,1 4 0-16,-2-1 0 0,-2 3 0 15,-2 1 0-15,0 1 0 0,-1 2 0 0,-3 2 0 16,0 0 0-16,-2 4 0 0,-1 2 0 0,-3 1 0 16,2 2 0-16,-2 1 0 0,2 1 0 0,-2 1 0 15,2 1 0-15,-2 0 0 0,4 2 0 0,-1 0 0 16,2 0 0-16,2 0 0 0,4-1 0 15,5-1-98-15,2-4-251 0,2-3-1540 0</inkml:trace>
          <inkml:trace contextRef="#ctx0" brushRef="#br0" timeOffset="400690.2812">3899 8806 2371 0,'0'0'786'15,"0"0"-672"-15,0 0-23 0,0 0-26 0,0 0 8 16,0 0 6-16,0 0-1 0,107-31-11 16,-79 29-5-16,-1-1-8 15,1 1-7-15,1 1-11 0,-4 1-4 0,-1 0-5 16,-2 0-4-16,-2 0-3 0,-5 1-9 0,-3 3-5 0,0-2-5 0,-3 2 2 16,-1-1 0-16,-2-2-3 0,-3 1-3 0,1-1-13 15,-2-1-18-15,-1 1-26 0,0-1-50 0,0 0-74 16,1 0-131-16,-2 0-430 0,0 0-1009 0</inkml:trace>
        </inkml:traceGroup>
        <inkml:traceGroup>
          <inkml:annotationXML>
            <emma:emma xmlns:emma="http://www.w3.org/2003/04/emma" version="1.0">
              <emma:interpretation id="{6A011B0C-64A6-470D-B012-E51FC840EC72}" emma:medium="tactile" emma:mode="ink">
                <msink:context xmlns:msink="http://schemas.microsoft.com/ink/2010/main" type="inkWord" rotatedBoundingBox="6489,11778 7016,11771 7022,12288 6496,12294"/>
              </emma:interpretation>
              <emma:one-of disjunction-type="recognition" id="oneOf36">
                <emma:interpretation id="interp104" emma:lang="" emma:confidence="0">
                  <emma:literal>0</emma:literal>
                </emma:interpretation>
                <emma:interpretation id="interp105" emma:lang="" emma:confidence="0">
                  <emma:literal>6</emma:literal>
                </emma:interpretation>
                <emma:interpretation id="interp106" emma:lang="" emma:confidence="0">
                  <emma:literal>$</emma:literal>
                </emma:interpretation>
                <emma:interpretation id="interp107" emma:lang="" emma:confidence="0">
                  <emma:literal>,</emma:literal>
                </emma:interpretation>
                <emma:interpretation id="interp108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401071.3903">4367 8677 3155 0,'0'0'131'0,"0"0"-30"0,0 0-18 15,0 0 11-15,0 0 8 0,0 0 3 0,0 0-16 16,0 0-19-16,0 0-18 0,0 0-5 0,0 0-2 15,0 0-24-15,0 0-21 0,-96 49 0 0,80-31 0 16,1-1 0-16,2 1 0 0,2 3 0 16,1 0 0-16,3-1 0 0,3 1 0 0,1-1 0 15,3-2 0-15,0-3 0 0,6-1 0 0,5-4 0 16,0-3 0 0,4-1 0-16,4-3 0 0,1-2 0 15,3-1 0-15,4-2 0 0,2-5 0 0,-2-2 0 0,2-1 0 16,1-4 0-16,-1 1 0 0,-4-2 0 0,0-1 0 15,-3 0 0-15,-1-1 0 0,-5 1 0 16,-3-2 0-16,-4 2 0 0,-3 0 0 0,-5 2 0 16,-1 0 0-16,-6 0 0 0,-3 1 0 0,-5 0 0 15,-4 3 0-15,-4 0 0 0,-2 2 0 16,-4 2 0-16,-3 2 0 0,1 1 0 0,0 2 0 16,-1 1 0-16,1 0 0 0,0 0 0 0,5 4 0 15,3 0 0-15,2 1 0 0,4 2 0 0,6 0 0 16,3 2 0-16,6 1 0 0,1 2 0 0,7 2-59 15,6 0-131-15,6 0-117 0,-3-4-567 16,-4-4-930-16</inkml:trace>
          <inkml:trace contextRef="#ctx0" brushRef="#br0" timeOffset="401273.9849">4717 8793 3501 0,'0'0'147'16,"0"0"-63"-16,0 0-12 0,0 0-8 0,0 0 17 15,0 0 2-15,0 0-20 0,-104 100-63 0,83-79 0 16,4 1 0-16,-4 2 0 0,4 2 0 16,-4 2 0-16,1 0 0 0,1 0 0 0,-2-2 0 15,5-4 0-15,3-4 0 0,3-3 0 0,2-4 0 16,5-3 0-16,0-4 0 0,3-2 0 16,5-2-61-16,3 0-128 0,0-3-223 0,-1 0-1440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8:32.63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CCEBE50-CCE3-43F2-85F4-CFB910DF6346}" emma:medium="tactile" emma:mode="ink">
          <msink:context xmlns:msink="http://schemas.microsoft.com/ink/2010/main" type="inkDrawing"/>
        </emma:interpretation>
      </emma:emma>
    </inkml:annotationXML>
    <inkml:trace contextRef="#ctx0" brushRef="#br0">254 0 2930 0,'0'0'187'0,"0"0"-44"16,0 0-26-16,0 0-12 0,0 0-19 0,0 0-19 15,0 0-9-15,0 0-13 16,0 0-15-16,0 0-5 0,0 0-11 0,0 0-2 16,0 0 0-1,-86 60 1-15,73-39 2 0,-1 2-6 0,0 1 0 16,-1 0-9-16,-1 1 7 0,1-1-1 0,-1 0 1 16,2-3-1-16,1 0-6 0,0-6 3 15,4-4-1-15,1-4 5 0,4-1-1 0,0-3-2 16,4-2 1-16,0-1 2 0,0 0 7 0,0 0-1 15,0 0 1-15,0-4-5 0,3-2-8 0,2-3-1 16,3-4-4-16,1-4-1 0,5 0-1 0,1-2 1 16,2 1 0-16,2 1 4 0,-2 2 2 15,3 2-3-15,-2 1 1 0,1 3-3 0,-1 0 3 0,-1 4 2 16,-2 1 2-16,0 1-3 0,1 1-4 16,-2 2 2-16,0 0 0 0,-1 4 4 0,0 1-1 15,0 0-5-15,-3 1 0 0,1 0 2 0,-1 0 5 16,-2 2 3-16,-1-1 3 0,-2 0-2 0,-1 1 3 15,-1 0 2-15,-2 0 4 0,-1-1 0 0,0 1 2 16,0 1 1-16,-5 0-2 0,-1 1 1 16,-2-1-18-16,0 0 0 0,-2 1 0 0,-2-2 0 15,1 0 0-15,-2-2 0 0,1 0 0 0,1-1 0 16,1 0 0-16,1-2 0 0,1-1 0 0,1 0 0 16,2-1 0-16,0-1 0 0,3 0 0 0,0 0 0 15,2-1 0-15,0-3-49 0,5-4-107 16,6-1-82-16,4-4-143 0,-2 2-486 0,-1 2-880 15</inkml:trace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1:51.10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F8648D1-53AD-4041-A9E6-CD2D03F85BB1}" emma:medium="tactile" emma:mode="ink">
          <msink:context xmlns:msink="http://schemas.microsoft.com/ink/2010/main" type="inkDrawing"/>
        </emma:interpretation>
      </emma:emma>
    </inkml:annotationXML>
    <inkml:trace contextRef="#ctx0" brushRef="#br0">96 0 2196 0,'0'0'310'0,"0"0"-105"0,0 0-61 15,0 0-22-15,0 0 5 0,0 0 3 0,0 0-9 16,0 0-18-16,0 0-21 0,0 0-20 0,0 0-21 15,0 0-17-15,0 0-8 0,0 0-7 0,-2-3 6 16,-3 12 8-16,-2 2 5 0,-1 2-2 16,-1 2-4-16,-1 1-6 0,1-1 1 0,-3 0-4 0,5-4-7 0,-1 1-2 15,1-4-9-15,3-1 10 0,-1-3 0 0,4-1 0 16,0-3-2-16,0 0-10 0,1 0-11 16,0 0-26-16,3-7-36 0,5-2-90 0,4-4-186 15,-1 1-497-15,-3 3-892 0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1:51.279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D11FEF3-C2CA-4DE4-9813-BFB4B0E534EA}" emma:medium="tactile" emma:mode="ink">
          <msink:context xmlns:msink="http://schemas.microsoft.com/ink/2010/main" type="inkDrawing"/>
        </emma:interpretation>
      </emma:emma>
    </inkml:annotationXML>
    <inkml:trace contextRef="#ctx0" brushRef="#br0">28 18 3181 0,'0'0'191'0,"0"0"-70"16,0 0-30-16,0 0-14 0,0 0-2 0,0 0-7 15,0 0-21 1,0 0-21-16,0 0-12 0,0 0-6 0,0 0-7 15,0 0-15-15,0 0-28 0,-27-17-48 0,27 18-40 16,3 4-64-16,1 2-134 0,0 0-431 0,-1-2-937 0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1:51.512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00D58C3-5086-4D83-857D-B211A379B32F}" emma:medium="tactile" emma:mode="ink">
          <msink:context xmlns:msink="http://schemas.microsoft.com/ink/2010/main" type="inkDrawing"/>
        </emma:interpretation>
      </emma:emma>
    </inkml:annotationXML>
    <inkml:trace contextRef="#ctx0" brushRef="#br0">279 0 2458 0,'0'0'370'15,"0"0"-272"-15,0 0-2 0,0 0 2 0,0 0 19 16,0 0 3-16,-65 90-20 0,49-66-21 0,-1 2-23 16,-4 1-15-16,3 1-13 0,-2 0-9 0,3 0-8 15,0-2-5-15,-1 0-3 0,5-5 1 0,0-2 4 32,0-4 1-32,4-3 4 0,2-1 1 0,0-5 7 15,4-1 1-15,-1-3 0 0,4 0-5 0,-1-2-11 0,1 0-5 0,0 0-12 16,0-2-22-16,5-4-33 0,3-3-54 0,6-7-73 15,5-4-125-15,-3 3-286 0,-2 3-1076 0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1:51.695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40FDD78-0E7C-4AA2-87CC-A6BE47F0308C}" emma:medium="tactile" emma:mode="ink">
          <msink:context xmlns:msink="http://schemas.microsoft.com/ink/2010/main" type="inkDrawing"/>
        </emma:interpretation>
      </emma:emma>
    </inkml:annotationXML>
    <inkml:trace contextRef="#ctx0" brushRef="#br0">24 43 2484 0,'0'0'356'0,"0"0"-112"0,0 0-77 0,0 0-31 15,0 0-15-15,0 0-15 0,0 0-10 0,0 0-17 16,0 0-10-16,0 0-12 0,0 0-12 0,0 0-9 15,0 0-11-15,0 0-6 0,5-43-5 0,-10 44-4 16,3 2-6-16,-3 1-6 0,1 1-9 16,-1 0-11-16,1-1-15 0,0 2-27 0,4-2-46 15,0 2-70-15,0 0-129 16,6-1-540-16,-4-2-904 0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1:52.49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675186A-3D70-4770-95A9-A99DFB741A90}" emma:medium="tactile" emma:mode="ink">
          <msink:context xmlns:msink="http://schemas.microsoft.com/ink/2010/main" type="inkDrawing"/>
        </emma:interpretation>
      </emma:emma>
    </inkml:annotationXML>
    <inkml:trace contextRef="#ctx0" brushRef="#br0">181 55 271 0,'0'0'786'0,"0"0"-396"0,0 0-57 16,0 0-16-16,0 0-31 0,0 0-43 0,0 0-44 16,0 0-37-16,0 0-28 0,0 0-18 0,0 0-10 15,92-32-16-15,-88 28-9 16,0 1-8-16,-2 0-10 0,1 2-6 0,-2-1-4 15,-1 1 1-15,0 0-10 0,0 0-1 0,-3 0-7 16,0 0-13-16,-3 0 1 0,-1-1-7 0,-2 1-4 16,-5 1-7-16,-3 0 3 0,0 1-4 15,-4 4 3-15,-3 2 8 0,1 2-8 0,1 0-2 16,0 2 3-16,1 1-8 0,4 0 1 0,2 0 4 16,0-1-6-16,5 0 0 0,1 1-1 0,3-3-1 15,1 1 3-15,4 0 1 0,1-1 1 0,0-2-6 16,5 1-1-16,2-2 0 0,3-2 4 0,3 0 2 15,5-2-1-15,2-2-2 0,4-2-1 16,1-3 5-16,-1-2-1 0,4-2 3 0,-4 1-2 16,-2-1-3-16,-4 0 0 0,-3 1 0 0,-3 1 0 15,-4 2 0-15,-2-1 0 0,-3 2 0 0,1 1 0 16,-2 1 0-16,-1 0 0 0,-1 2 0 16,0 0 0-16,0 0 0 0,0 0 0 0,0 0 0 15,-1 0 0-15,0 0 0 0,0 0 0 0,-2 0 0 16,2 0 0-16,-1 2 0 0,-1 0 0 0,0 1 0 15,1 1 0-15,-4 2 0 0,3 1 0 16,-1 2 0-16,-2 1 0 0,4 1 0 0,-1 1 0 16,-1-1 0-16,3 0 0 0,0-1 0 0,1-2 0 15,0 0 0-15,0-3 0 0,2 0 0 0,0-1 0 16,3-1 0-16,0-1 0 0,1-2 0 0,4 0 0 16,1 0 0-16,3-7-45 0,7-2-23 15,-2-3-37-15,7-1-73 0,-2-3-151 0,-6 3-547 16,-4 5-891-16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1:52.740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1C29476-69E7-4C0E-8C2D-A083F94CC791}" emma:medium="tactile" emma:mode="ink">
          <msink:context xmlns:msink="http://schemas.microsoft.com/ink/2010/main" type="inkDrawing"/>
        </emma:interpretation>
      </emma:emma>
    </inkml:annotationXML>
    <inkml:trace contextRef="#ctx0" brushRef="#br0">252 0 2558 0,'0'0'613'0,"0"0"-483"0,0 0-17 15,0 0-20-15,0 0 0 0,0 0-2 0,0 0-13 16,0 0-22-16,0 0-12 0,0 0-8 0,0 0-5 15,0 0-1-15,0 0-5 0,0 0-3 0,-52 68-6 16,35-41 2-16,-4 4-1 0,2 1-4 16,-3-1-2-16,1 0-4 0,-1-1-7 15,3-3 0-15,1-3 0 0,4-4 0 0,2-5 0 0,4-5 0 16,2-4 0-16,4-3 0 0,1-2 0 16,1-1 0-16,0 0-35 0,2-2-43 0,5-4-24 15,5-3-60-15,6-4-81 0,-3 1-212 0,-4 4-1285 0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1:53.18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2D3CBCF-55D8-4E1D-A465-30263029C6C5}" emma:medium="tactile" emma:mode="ink">
          <msink:context xmlns:msink="http://schemas.microsoft.com/ink/2010/main" type="inkDrawing"/>
        </emma:interpretation>
      </emma:emma>
    </inkml:annotationXML>
    <inkml:trace contextRef="#ctx0" brushRef="#br0">197 0 3242 0,'0'0'124'0,"0"0"-25"16,0 0-23-16,0 0-1 0,0 0 2 15,0 0-1-15,0 0-11 0,0 0-7 0,0 0-12 16,0 0-15-16,0 0-3 0,0 0-6 0,0 0-2 0,-68 89-4 0,49-67-9 15,0 3 2-15,-2-2-7 0,3-1 4 16,1-3-5-16,3-2-1 16,3-6-1-16,6-4-1 0,1-4 6 15,3-2-4-15,1-1 2 0,0 0-4 0,0 0 6 0,0-1 3 16,3-2-4-16,2-4-3 0,4-3 0 16,5-3 0-16,6-3 0 0,1-2 0 0,0 0 0 15,3-1 0-15,0 2 0 0,-3 2 0 0,0 2 0 16,-2 0 0-16,-1 4 0 0,-2 0 0 0,-2 4 0 15,-3 0 0-15,0 2 0 0,-1 0 0 16,-2 2 0-16,-1 1 0 0,-1 0 0 0,1 0 0 16,-3 3 0-16,3 1 0 0,-2 0 0 0,-2 1 0 15,2 1 0-15,-3 1 0 0,3 1 0 0,-4 0 0 16,0 3 0-16,-1 1 0 0,0 1 0 16,-1 1 0-16,-4 0 0 0,-1 2 0 0,0-1 0 15,-2 0 0-15,-1 0 0 0,0-2 0 0,0-2 0 0,2-2 0 16,0-1 0-16,0-2 0 0,3-2 0 0,0-2 0 15,3-2 0-15,0 0 0 0,1 0 0 0,0 0 0 16,0-1 0-16,0-2 0 0,1-2 0 16,7-5-113-16,0-2-50 0,9-3-49 0,2-2-44 15,3 0-73-15,-4 4-256 0,-5 4-1055 0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1:53.37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4E1B9F9-7ECC-4696-BECB-52BD3FB18B56}" emma:medium="tactile" emma:mode="ink">
          <msink:context xmlns:msink="http://schemas.microsoft.com/ink/2010/main" type="inkDrawing"/>
        </emma:interpretation>
      </emma:emma>
    </inkml:annotationXML>
    <inkml:trace contextRef="#ctx0" brushRef="#br0">220 0 2143 0,'0'0'740'0,"0"0"-483"0,0 0-86 15,0 0-44-15,0 0-22 0,0 0-10 0,0 0-13 16,0 0-10-16,0 0-13 0,0 0-15 0,0 0-7 16,0 0-7-16,0 0-6 0,0 0 4 0,-45 55-5 15,30-37-7-15,-2 4 4 0,1-1-8 16,-3 2-5-16,1-1-4 0,-2 1-3 0,1-2 0 16,1-2 0-16,4-3-4 0,4-5-28 0,3-5-19 15,6-3-35-15,1-3-71 0,4-1-86 0,0-4-455 16,3 2-1089-16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1:53.50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B9B4833-022F-4990-A07F-AEA6CEFC7066}" emma:medium="tactile" emma:mode="ink">
          <msink:context xmlns:msink="http://schemas.microsoft.com/ink/2010/main" type="inkDrawing"/>
        </emma:interpretation>
      </emma:emma>
    </inkml:annotationXML>
    <inkml:trace contextRef="#ctx0" brushRef="#br0">95 0 3560 0,'0'0'104'16,"0"0"-23"-16,0 0-31 0,0 0-17 15,0 0-29-15,0 0-88 0,0 0-237 0,-95 4-1490 0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2:16.448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DC0F4E00-E1E5-467D-86E0-5919DC84DE4E}" emma:medium="tactile" emma:mode="ink">
          <msink:context xmlns:msink="http://schemas.microsoft.com/ink/2010/main" type="inkDrawing"/>
        </emma:interpretation>
      </emma:emma>
    </inkml:annotationXML>
    <inkml:trace contextRef="#ctx0" brushRef="#br0">223 0 2435 0,'0'0'758'15,"0"0"-619"-15,0 0-25 0,0 0-29 0,0 0 3 16,0 0 3-16,0 0-5 0,0 0-7 0,0 0-7 16,-92 10-6-16,77 0-12 0,0 3-26 0,-1 1-28 15,1 2 0-15,1 1 0 0,2 2 0 0,-1 0 0 16,0 0 0-16,5 2 0 0,1-3 0 0,5-1 0 16,2-3 0-1,0-2 0-15,5-2 0 0,3 0 0 0,3-3 0 16,2-1 0-16,2-2 0 0,2-2 0 0,3-2 0 15,2 0 0-15,3-5 0 0,0 0 0 0,4-3 0 16,-4-1 0-16,2-2 0 0,-3 0 0 0,-4-1 0 16,-2 1 0-16,-2-2 0 0,-4 0 0 0,-2 0 0 15,-2-1 0-15,-3 1 0 0,-2 0 0 0,-3 0 0 16,-1 0 0-16,-5 1 0 0,-2 1 0 16,-2 0 0-16,-2 2 0 0,-4 0 0 0,1 2 0 15,-2 1 0-15,-4 0 0 0,0 3 0 0,1 1 0 16,-2 2 0-16,1 0 0 0,-1 1 0 0,3 3 0 15,-1 2 0-15,3 1 0 0,0 0 0 16,3 2 0-16,0-1 0 0,2 1 0 0,4 1 0 0,4 0 0 16,4-1 0-16,1 2 0 0,8-2-27 0,8-2-137 15,6-1-58-15,6-4-129 0,-2-2-542 16,-9 0-856-16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9:30.11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6BE74A5-B01B-4CFF-B2C3-09F576B5C86D}" emma:medium="tactile" emma:mode="ink">
          <msink:context xmlns:msink="http://schemas.microsoft.com/ink/2010/main" type="inkDrawing"/>
        </emma:interpretation>
      </emma:emma>
    </inkml:annotationXML>
    <inkml:trace contextRef="#ctx0" brushRef="#br0">260 82 0 0,'0'0'91'0,"0"0"-1"16,0 0-42-16,0 0-18 0,0 0-3 0,0 0 3 15,0 0 27-15,0 0 42 0,0 0 46 16,0 0 34-16,0 0 10 0,0 0-15 0,-13-16-23 0,13 13-17 15,0 0-12-15,0 1-10 0,0-2-8 16,0 1-9-16,0 0-12 0,0-1-6 0,0 2-9 16,0 0-7-16,0 0-3 0,0 0-6 0,0 0 2 15,0 1-1-15,0 1 5 0,0 0-4 16,0 0-2-16,0 0-9 0,0 0-10 0,0 0-13 16,0 1-11-16,0 3-3 0,-3 2 9 0,-2 2 19 15,-2 5 14-15,-2 4 8 0,-4 3-2 0,-1 4-10 16,-3 1-4-16,1 2-6 0,-2 2-2 0,-1 0-6 15,1 1-3-15,0-3-5 0,0 0-2 16,1-2 4-16,3-4 1 0,0-4 8 0,4-3-4 16,3-5-1-16,0-2-4 0,4-3-5 0,2-3 3 15,1-1-3-15,0 0 3 0,0-1-2 0,0-4-6 16,3-6-6-16,4-4-8 0,0-4-3 16,3-3-3-16,3-3 6 0,1 1 0 0,1 1 3 15,-1 0 3-15,2 1-2 0,-1 1 0 0,-2 2 1 16,0 1-2-16,2 1 1 0,-2 3-2 0,0 1-2 15,0 1 0-15,1 0 4 0,0 2-1 16,-1 0 0-16,0 0 3 0,1 1 0 0,-1 0 2 16,-1 0 2-16,2 1-1 0,-1 1-4 0,-1 0 1 15,1 1 0-15,-1 1 2 0,-1 0 0 0,-1 2-4 16,-1 0 0-16,0 2-3 0,-3 1 3 16,-1 0 1-16,1 0 0 0,0 0-3 0,-2 4 1 15,0 0 3-15,-1 2 0 0,1 0 4 0,-1 2-3 16,1 1-1-16,-2 0 0 0,-1 2 3 0,0-1 1 15,-1-1-3-15,0 2 1 0,0-2-5 0,0-1 4 16,0 0 2-16,-1-1 2 0,-2 1 2 16,-1-1-5-16,1 1 3 0,-2 0-2 0,-1-1 5 15,0 0-1-15,-3 2-3 0,0 0-1 0,-1 0-6 16,1 0 6-16,-2-2 1 0,1 0 2 0,1-2-2 16,0 0 0-16,2-3 5 0,-1 0 4 15,0-2 8-15,1 0-3 0,-1 0-4 0,0-3-3 16,-2-2-3-16,0-2 9 0,1-1 1 0,0 0 2 15,0-1-1-15,-1 0-1 0,1 1 3 16,0 1-2-16,0 0 10 0,1 0-13 0,0 1-2 16,2 0-2-16,-1 1-7 0,0-1 6 0,2 2-6 15,1 0-2-15,0 1-6 0,1 0 4 0,0 1 1 16,1 0-2-16,1 2 3 0,0-1-10 0,0 1-4 16,1 0-7-16,0 0-20 0,0 0-35 0,0 0-36 15,6 1-42-15,4 2-63 0,5 1-121 16,-2-1-387-16,-2-1-921 0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2:17.10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F4CF21EB-D1C6-467D-879C-DA41871C4160}" emma:medium="tactile" emma:mode="ink">
          <msink:context xmlns:msink="http://schemas.microsoft.com/ink/2010/main" type="inkDrawing"/>
        </emma:interpretation>
      </emma:emma>
    </inkml:annotationXML>
    <inkml:trace contextRef="#ctx0" brushRef="#br0">195 0 3162 0,'0'0'245'15,"0"0"-113"-15,0 0-26 0,0 0-16 0,0 0 1 16,0 0 3-16,0 0-17 0,0 0-15 0,0 0-26 16,0 0-36-16,0 0 0 0,0 0 0 0,0 0 0 15,0 0 0-15,-22 30 0 0,10-12 0 0,0 1 0 16,-2 2 0-16,-2 1 0 0,1 0 0 0,-3 2 0 0,1-2 0 15,1-1 0-15,0-4 0 0,2-3 0 0,5-4 0 16,2-4 0-16,3-3 0 0,1-1 0 0,3-2 0 16,0 0 0-16,1-2 0 0,5-4 0 0,3-3 0 15,5-5 0-15,5-3 0 0,3-3 0 0,3 0 0 16,2-2 0-16,2 0 0 0,1 2 0 16,-2 2 0-16,-3 4 0 0,-3 0 0 0,-4 4 0 15,0-1 0-15,-4 3 0 0,-2 3 0 0,0-1 0 16,-3 4 0-16,-1-1 0 0,-2 2 0 15,-2 0 0-15,1 1 0 0,-3 0 0 0,1 0 0 16,-1 4 0-16,-1-1 0 0,-1 3 0 0,0 0 0 16,0 4 0-1,-5 0 0-15,1 3 0 0,-4 1 0 0,-1 1 0 16,-1 0 0-16,0 1 0 0,-3-1 0 0,3 3 0 16,-3-2 0-16,3 0 0 0,-3-1 0 0,3-1 0 15,-2-3 0-15,4 0 0 0,0-5 0 16,2-1 0-16,4-2 0 0,1-2 0 0,1-1 0 15,0 0 0-15,2-3 0 0,5-1 0 0,2-4 0 16,5-2 0-16,3-2 0 0,3-2 0 0,1-1 0 16,2-2 0-16,-2 1 0 0,0 0 0 0,0 2 0 15,-3 2 0-15,0 2 0 0,-5 2 0 0,0 0 0 16,-2 3 0-16,-3 2 0 0,-3 0 0 16,-1 2 0-16,-2 1 0 0,-1 0 0 0,-1 0 0 15,0 4 0-15,0 2 0 0,-1 1 0 0,-2 2 0 16,-4 3 0-16,-3 3 0 0,-2 3 0 0,-2 0 0 15,-1 2 0-15,1 0 0 0,1 0 0 16,2-1 0-16,1-1 0 0,3 0 0 0,1-3 0 16,4-1 0-16,2-1 0 0,0-2 0 0,2-2 0 15,6-3 0-15,4-1 0 0,0-3 0 0,7-2 0 16,2-2 0-16,3-5 0 0,2-1 0 16,1-2 0-16,0-3 0 0,3-1 0 0,1-2-19 15,1-2-162-15,-6 4-194 0,-9 5-1482 0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3:47.91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A2A9AB6-4BA2-4E9B-809E-D99AF2C9D1A7}" emma:medium="tactile" emma:mode="ink">
          <msink:context xmlns:msink="http://schemas.microsoft.com/ink/2010/main" type="inkDrawing"/>
        </emma:interpretation>
      </emma:emma>
    </inkml:annotationXML>
    <inkml:trace contextRef="#ctx0" brushRef="#br0">84 0 2032 0,'0'0'251'0,"0"0"17"0,0 0-68 0,0 0-64 15,0 0-38-15,0 0-25 0,0 0-14 0,0 0-9 16,0 0 2-16,0 0-11 0,0 0-10 15,61 30-13-15,-77-4-19 0,-7 3-36 16,-6 4-74-16,-3 4-194 0,7-9-452 0,5-8-892 0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4:11.23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4762798-0809-431C-9D5E-3351ABF494BF}" emma:medium="tactile" emma:mode="ink">
          <msink:context xmlns:msink="http://schemas.microsoft.com/ink/2010/main" type="inkDrawing"/>
        </emma:interpretation>
      </emma:emma>
    </inkml:annotationXML>
    <inkml:trace contextRef="#ctx0" brushRef="#br0">46 17 2390 0,'0'0'434'15,"0"0"-155"-15,0 0-89 0,0 0-56 16,0 0-32-16,0 0-21 0,0 0-17 0,0 0-6 16,0 0-5-16,0 0-10 0,0 0-17 0,0 0-9 15,0 0-10-15,-42-18-11 0,38 26-16 0,4 2-15 16,0 0-39-16,0 1-62 0,5 0-115 16,-3-1-341-16,1-4-1156 0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4:11.63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F92A9A7-6F02-4D63-B4EF-260F26029D10}" emma:medium="tactile" emma:mode="ink">
          <msink:context xmlns:msink="http://schemas.microsoft.com/ink/2010/main" type="inkDrawing"/>
        </emma:interpretation>
      </emma:emma>
    </inkml:annotationXML>
    <inkml:trace contextRef="#ctx0" brushRef="#br0">263 0 2757 0,'0'0'367'16,"0"0"-290"-16,0 0-7 0,0 0-1 0,0 0 18 16,0 0 21-16,0 0 9 0,0 0-13 0,0 0-19 15,0 0-16-15,0 0-17 0,-69 105-11 0,48-78-13 16,-2 1-8-16,2 1-13 0,0-1-6 15,-1-1-1-15,1-2 5 0,4-5-1 0,2-2 3 16,2-6 2-16,4-5-4 0,2 0 1 0,5-5-6 16,0 0 0-16,2-2 0 0,0 0 0 15,1-3 0-15,6-5 0 0,3-3 0 0,5-6 0 16,5-2 0-16,4-3 0 0,3-2 0 0,4 2 0 16,2 1 0-16,-2 2 0 0,-2 1 0 0,-1 3 0 0,-1 2 0 0,-3 1 0 15,-3 4 0-15,-2 2 0 0,0 2 0 0,-4 3 0 16,-3 1 0-1,1 0 0-15,-4 1 0 0,-1 5 0 0,-1 0 0 16,-1 2 0-16,-3 2 0 0,0 2 0 0,-2 0 0 0,-1 4 0 16,-4 0 0-16,-2 3 0 0,-4 1 0 0,0 1 0 15,-3 0 0-15,-3-1 0 0,2-2 0 0,0-2 0 16,2-3 0-16,0-4 0 0,4-3 0 16,1-3 0-16,5-1 0 0,0-2 0 0,2-2 0 15,0-3 0-15,7-4-5 0,3-2-103 16,6-2-33-16,1-2-43 0,5 0-61 0,2 1-124 15,-5 5-430-15,-6 2-888 0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4:12.02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AE677C8-C440-4FB5-A64D-7A21ABE72B2F}" emma:medium="tactile" emma:mode="ink">
          <msink:context xmlns:msink="http://schemas.microsoft.com/ink/2010/main" type="inkDrawing"/>
        </emma:interpretation>
      </emma:emma>
    </inkml:annotationXML>
    <inkml:trace contextRef="#ctx0" brushRef="#br0">345 106 2996 0,'0'0'219'0,"0"0"-68"0,0 0-29 16,0 0-18-16,0 0-5 0,0 0-8 0,0 0-7 15,0 0-2-15,46-92-10 0,-53 87-9 0,-1 0-51 16,-2 1-12-16,-4 4 0 0,-2 0 0 15,-4 2 0-15,-3 5 0 0,-1 1 0 0,-1 6 0 16,-3 1 0-16,2 3 0 0,-2 2 0 0,1 1 0 16,2 2 0-16,1-1 0 15,2 3 0-15,3-1 0 0,2 0 0 0,4-1 0 16,2-2 0-16,7-3 0 0,4-2 0 0,0-5 0 0,6-3 0 16,6-5 0-16,8-3 0 0,3 0 0 0,2-7 0 15,5-3 0-15,1-2 0 0,0-2 0 0,0 0 0 16,-1-2 0-16,-1 0 0 0,-4 1 0 0,-2 0 0 15,-2 3 0-15,-5 0 0 0,-1 0 0 16,-4 3 0-16,-4 2 0 0,-1 3 0 0,-1 1 0 16,-5 3 0-16,0 0 0 0,0 0 0 0,-4 5 0 15,-3 4 0-15,-2 5 0 0,-2 2 0 0,-4 4 0 16,-1 3 0-16,-4 3 0 0,2 1 0 0,-2 1 0 16,5 1 0-16,-1 0 0 0,1 0 0 15,5 1 0-15,-2-1 0 0,4-4 0 0,2 0 0 16,4-7 0-16,2-2 0 0,7-6 0 0,3-2-25 15,5-4-103-15,5-4-45 0,0 0-82 0,-2-2-253 16,-8-1-1270-16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5:11.76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FD7AD0C-2CBE-4292-AF4C-D66738495125}" emma:medium="tactile" emma:mode="ink">
          <msink:context xmlns:msink="http://schemas.microsoft.com/ink/2010/main" type="inkDrawing" rotatedBoundingBox="6322,10559 6868,10261 7007,10516 6461,10814" semanticType="callout" shapeName="Other">
            <msink:sourceLink direction="with" ref="{A1C2F0A7-4EBC-4D86-A191-E8BFC5AD48C7}"/>
            <msink:sourceLink direction="with" ref="{2EDB81F6-7061-4E44-8762-7496893A4E27}"/>
          </msink:context>
        </emma:interpretation>
      </emma:emma>
    </inkml:annotationXML>
    <inkml:trace contextRef="#ctx0" brushRef="#br0">569 16 3247 0,'0'0'128'0,"0"0"-38"0,0 0-14 0,0 0-1 15,0 0 4-15,0 0-15 0,0 0-6 16,0 0-5-16,0 0-5 0,-96-19 2 0,73 19-8 16,0 2-7-16,-3 3-8 0,1 0-4 0,3 0-23 15,1 4 0-15,1-1 0 0,3 1 0 0,1 1 0 16,1-1 0-16,2 2 0 15,5 1 0-15,0 1 0 0,2-2 0 0,4 2 0 16,1 0 0-16,1-2 0 0,2 2 0 0,5 0 0 16,1-1 0-16,-1 1 0 0,4 0 0 0,1-1 0 15,0 0 0-15,-1-1 0 0,2 1 0 0,-3 0 0 16,0-1 0-16,0 0 0 0,-2-1 0 16,-2-2 0-16,-2-1 0 0,0 0 0 0,-1-1 0 15,-3-2 0-15,0-3 0 0,0 1 0 0,0-2 0 16,-7 0 0-16,0 0 0 0,-3 0 0 0,-4-4 0 15,-3 1 0-15,-3-1 0 0,-2-2 0 16,-2 0 0-16,0 1 0 0,-2 0 0 0,1 0 0 16,1 0 0-16,1 1 0 0,2 0 0 0,3 2 0 15,0-1 0-15,1 1 0 0,3 2 0 0,2-2 0 16,3 2 0-16,2 0 0 0,2 0 0 16,4-1 0-16,1 0 0 0,0 0 0 0,6 0 0 15,3 1 0-15,5-2 0 0,4 0-6 0,5-3-86 0,5 0-28 0,2-1-52 16,1-1-75-16,0 0-196 0,-7 1-402 0,-7 2-854 15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5:12.19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3D97877-F4AF-4113-AB10-A62DB1F53971}" emma:medium="tactile" emma:mode="ink">
          <msink:context xmlns:msink="http://schemas.microsoft.com/ink/2010/main" type="inkDrawing" rotatedBoundingBox="6636,10486 7043,10358 7115,10585 6708,10714" semanticType="callout" shapeName="Other">
            <msink:sourceLink direction="with" ref="{2EDB81F6-7061-4E44-8762-7496893A4E27}"/>
            <msink:sourceLink direction="with" ref="{7E5ABFE2-3646-48BB-B574-D0071C399E47}"/>
          </msink:context>
        </emma:interpretation>
      </emma:emma>
    </inkml:annotationXML>
    <inkml:trace contextRef="#ctx0" brushRef="#br0">206 5 2434 0,'0'0'518'0,"0"0"-324"0,0 0-55 16,0 0-26-16,0 0-11 0,0 0 0 15,0 0-13-15,0 0-4 0,0 0-9 0,0 0-11 16,0 0-7-16,0 0-13 0,0 0-14 0,0 0-16 15,1-14 2-15,-13 32-5 0,-4 2-12 0,-3 2 0 16,2 1 0-16,-4 0 0 0,3-1 0 16,-2-1 0-16,3-2 0 0,1-2 0 0,2-2 0 15,1-3 0-15,4-1 0 0,2-3 0 0,3-4 0 16,0 0 0-16,3-3 0 0,1-1 0 16,0 0 0-16,1-3 0 0,6-3 0 0,1-3 0 15,6-3 0-15,2-2 0 0,5-2 0 0,3 0 0 16,0 0 0-16,1 1 0 0,3 1 0 0,-3 2 0 15,2 0 0-15,-3 1 0 0,0 3 0 0,-3 1 0 16,-3 1 0 0,0 3 0-16,-2 0 0 0,-5 3 0 0,2 0 0 15,-4 1 0-15,-1 3 0 0,-1 2 0 16,-2 0 0-16,-3-1 0 0,-1 4 0 0,-1 0 0 16,0 1 0-16,-4 1 0 0,-4 2 0 0,-2-1 0 15,0 0 0-15,-3 0 0 0,1-2 0 0,-2 1 0 16,-2 0 0-16,1-1 0 0,-4 0 0 15,3-1 0-15,0-1 0 0,1-2 0 0,4-1 0 16,0-2 0-16,6-2 0 0,2-1 0 0,3 0 0 16,0-1 0-16,8-5 0 0,6-3-76 15,4-1-44-15,7-3-23 0,0-1-34 0,1 0-58 16,3-1-168-16,-7 6-366 0,-7 1-897 0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5:12.51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CFCE93B-A754-4784-AAD9-49C56242A8CF}" emma:medium="tactile" emma:mode="ink">
          <msink:context xmlns:msink="http://schemas.microsoft.com/ink/2010/main" type="inkDrawing" rotatedBoundingBox="6564,10530 7465,10361 7507,10586 6606,10754" semanticType="callout" shapeName="Other">
            <msink:sourceLink direction="with" ref="{2EDB81F6-7061-4E44-8762-7496893A4E27}"/>
            <msink:sourceLink direction="with" ref="{7E5ABFE2-3646-48BB-B574-D0071C399E47}"/>
          </msink:context>
        </emma:interpretation>
      </emma:emma>
    </inkml:annotationXML>
    <inkml:trace contextRef="#ctx0" brushRef="#br0">729 28 2051 0,'0'0'516'0,"0"0"-150"0,0 0-103 15,0 0-63-15,0 0-44 0,0 0-34 16,0 0-25-16,0 0-15 0,0 0-9 0,0 0-13 16,0 0-10-16,0 0-1 0,0 0-39 0,-91 14-10 15,72 0 0-15,2 1 0 0,1 0 0 0,1 2 0 16,1 1 0-16,5-1 0 0,1 1 0 16,3-1 0-16,4-1 0 0,1-2 0 0,4-1 0 15,4-3 0-15,3 0 0 0,4-4 0 0,1-2 0 16,4-1 0-16,-2-3 0 0,4 0 0 0,1-4 0 15,0-2 0-15,0-2 0 0,0 0 0 0,0-3 0 0,-2 0 0 16,-3-2 0-16,3 0 0 0,-4-1 0 0,-2-3 0 16,-1 2 0-16,-4-3 0 0,-1 1 0 0,-5 2 0 15,-4 1 0-15,0 0 0 0,-4 3 0 16,-7-1 0-16,0 3 0 0,-7 2 0 0,-1 2 0 16,-8 2 0-16,-3 1 0 0,-5 2 0 0,-7 6 0 15,-5 3 0-15,-5 2 0 0,-5 6 0 0,-8 1 0 16,-4 5 0-16,-3 2 0 0,-6 5 0 0,-1 6-63 15,1 2-157-15,19-7-525 0,20-10-1113 0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5:32.67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3ED5BC8-0EDC-40E5-A720-11D2E4311532}" emma:medium="tactile" emma:mode="ink">
          <msink:context xmlns:msink="http://schemas.microsoft.com/ink/2010/main" type="inkDrawing" rotatedBoundingBox="7171,11118 7622,10995 7708,11309 7257,11432" semanticType="callout" shapeName="Other">
            <msink:sourceLink direction="with" ref="{7E5ABFE2-3646-48BB-B574-D0071C399E47}"/>
          </msink:context>
        </emma:interpretation>
      </emma:emma>
    </inkml:annotationXML>
    <inkml:trace contextRef="#ctx0" brushRef="#br0">231 0 2751 0,'0'0'313'0,"0"0"-110"0,0 0-60 16,0 0-22-16,0 0-15 0,0 0-9 0,0 0-13 16,0 0-16-16,0 0-13 0,0 0-8 0,0 0-3 15,0 0-9-15,0 0-7 0,0 0-28 16,-65 61 0-16,48-47 0 0,-1 1 0 0,1 1 0 15,-2-1 0-15,4 1 0 0,-3 0 0 0,3 0 0 16,0-1 0-16,2-4 0 0,4-1 0 0,3-5 0 0,2-2 0 0,4-3 0 16,0 0 0-16,4-5 0 0,3-2 0 0,5-4 0 15,-1-1 0-15,4 0 0 0,0-1 0 0,1 1 0 32,-1 2 0-32,-1 0 0 0,-3 4 0 0,1 1 0 15,-3 1 0-15,-1 4 0 0,-2 0 0 0,1 0 0 0,-1 2 0 16,-2 3 0-16,3 1 0 0,0 1 0 0,0 1 0 15,0 1 0-15,0 0 0 0,0 2 0 16,0-1 0-16,-2-1 0 0,2 0 0 0,0 1 0 16,0-3 0-16,1 0 0 0,-1-1 0 0,1-2 0 15,0 0 0-15,-1-2 0 0,-1-1 0 0,-2 1 0 16,1-1 0-16,0-1 0 0,-2 0 0 16,2-1 0-16,-2-3 0 0,3-1 0 0,0-3-6 15,-1-1-56-15,2-1-9 0,0-1-8 0,0 0-7 16,1-1-7-16,0-2 4 0,0 2 17 0,0-2 20 15,-1 3 19-15,0-1 11 0,0 3 4 0,-2-1 7 16,-1 1 11-16,1 2 10 0,-2 0 10 16,1 1 16-16,-2 1 20 0,-1 1 13 0,3 1 8 0,-4 0-9 0,1 2-13 15,-1 1-8-15,0 0 1 0,0 0 0 16,-1 0-10-16,-3 1-8 0,-3 6-6 0,0 1-4 16,-3 3 8-16,-4 4-8 0,0 2-20 0,-2 2 0 15,-1-1 0-15,2 1 0 0,-2 0 0 0,-2 0 0 16,3 1 0-16,-1 0 0 0,4-1 0 0,1-1 0 15,-1-1 0-15,5 0 0 0,0-3 0 16,1-2-28-16,5-1-111 0,-2-4-132 0,3-4-1524 0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5:45.66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AFCFCC5-8B69-472B-86C4-79B9F23926E6}" emma:medium="tactile" emma:mode="ink">
          <msink:context xmlns:msink="http://schemas.microsoft.com/ink/2010/main" type="inkDrawing"/>
        </emma:interpretation>
      </emma:emma>
    </inkml:annotationXML>
    <inkml:trace contextRef="#ctx0" brushRef="#br0">2 52 2775 0,'0'0'150'15,"0"0"5"-15,0 0-16 0,0 0-5 0,0 0-2 16,0 0-21-16,0 0-29 0,0 0-17 0,0 0-13 16,0 0-9-16,0 0-8 0,0 0-9 0,0 0-9 15,0 0-1-15,-2-33 3 0,21 28-3 16,3 1-2-16,1 1-3 0,0 1 0 0,-2 1 7 16,-1 0 1-16,-1 1 0 0,-2 0-9 0,-1 3 2 15,-2 2 2-15,-1 1-14 0,-4 1 0 0,-1 2 0 16,-3 2 0-16,-3 2 0 0,-1 1 0 0,-1 3 0 15,-4 3 0-15,-3 1 0 0,-5 2 0 16,-2 1 0 0,-2 1 0-16,-1-1 0 0,-1 1 0 15,-1-3 0-15,0-1 0 0,0 1 0 0,1-5 0 16,2 0 0-16,1-4 0 0,2-1 0 0,5-5 0 16,0 0 0-16,3-4 0 0,2 0 0 0,3-3 0 15,-1 0 0-15,1 0 0 0,0 0 0 16,1-4 0-16,2-3 0 0,7-4 0 0,1-3-58 15,5-3-73-15,0-1-48 0,3 1-47 0,-2 0-69 16,-3 1-132-16,-4 4-240 0,-3 4-936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9:30.98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634CCB67-A210-4190-9B31-B403D077CE74}" emma:medium="tactile" emma:mode="ink">
          <msink:context xmlns:msink="http://schemas.microsoft.com/ink/2010/main" type="inkDrawing"/>
        </emma:interpretation>
      </emma:emma>
    </inkml:annotationXML>
    <inkml:trace contextRef="#ctx0" brushRef="#br0">160 112 675 0,'0'0'278'16,"0"0"12"-16,0 0-19 0,0 0-16 16,0 0-6-16,0 0-13 0,0 0-22 0,0 0-27 15,0 0-26-15,0 0-22 16,0 0-22-16,0 0-22 0,0 0-19 0,0 0-20 15,24-44-13-15,-27 44-12 0,-1-1-7 0,-3 1-3 0,0 0-2 0,0 0-1 16,-3 0-1-16,0 2-2 0,-2 1-4 16,0 2 4-16,1 0 0 0,-2 1 0 0,2 1 1 15,1 0-1-15,-1 0-6 0,1 2 0 0,0 0 2 16,-1 1-5-16,4-1 1 0,0 0 1 0,3-3-8 16,0 2 3-16,2-1-2 0,2-1-3 0,0-1-1 15,1 0-1-15,4 0-1 0,2-1 5 16,3 0 6-16,-1-1-1 0,5 0-2 0,-1-2 1 15,4-1-3-15,0 0 1 0,2-2 4 0,0-1-7 16,-1-1 1-16,1-1 1 0,-4 0-2 16,1 0 2-16,-1-1 2 0,-4 0 1 0,1-1 0 15,-4-1 10-15,1 2-2 0,-1-3-1 0,-1 0 4 16,-1 0-3-16,-2 0-1 0,0-1 5 0,-4 2 0 16,1-1-8-16,-1 0 7 0,0 1-4 15,-1-1-1-15,-4 1 10 0,-1 1-7 0,1 0-2 16,-3 0-2-16,1 0 1 0,-1 1-3 0,0 1 0 15,-1 0 0-15,0 2-12 0,1-1 7 0,-2 2 0 16,1 0 0-16,1 1 4 0,0-1-5 16,-1 2-3-16,2 0-1 0,0 0 7 0,0 0-5 15,0 0 1-15,2 0-2 0,-1 0-7 0,0 2-2 16,0 1 0-16,1-1-4 0,2 1-11 0,0 0-7 16,-1 0-18-16,3 0-21 0,1 2-39 0,0 1-58 15,1 1-93-15,3-1-229 0,0-2-1196 0</inkml:trace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5:45.88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93F4CD6-6437-40CF-A274-F00F6BDD6BCB}" emma:medium="tactile" emma:mode="ink">
          <msink:context xmlns:msink="http://schemas.microsoft.com/ink/2010/main" type="inkDrawing"/>
        </emma:interpretation>
      </emma:emma>
    </inkml:annotationXML>
    <inkml:trace contextRef="#ctx0" brushRef="#br0">0 102 1424 0,'0'0'745'0,"0"0"-276"16,0 0-127-16,0 0-97 0,0 0-56 0,0 0-37 15,0 0-32-15,0 0-22 0,0 0-17 0,0 0-22 16,0 0-3-16,0 0-10 0,0 0 0 15,0 0-23-15,2-60-23 0,28 58 0 0,2 0 0 16,2 0 0-16,-1 0 0 0,-1 2 0 0,-3 0 0 16,-1 0 0-16,-3 0 0 0,-3 0 0 0,-4 3 0 15,1 0 0-15,-4-1 0 0,-3 0 0 16,0-1 0-16,-5 0 0 0,-4 0 0 0,2 0 0 16,-4-1 0-16,0 0 0 0,-1 0 0 0,0 0 0 0,0 0-6 15,0 0-91-15,0 0-31 0,0-2-34 0,0-1-43 0,0 0-62 16,0-3-57-16,1-1-58 0,5 0-71 15,1-2-16-15,1 2-19 0,-2 2-626 0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5:46.27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26E2B8A-99C5-49E3-9FE4-842E7726BC57}" emma:medium="tactile" emma:mode="ink">
          <msink:context xmlns:msink="http://schemas.microsoft.com/ink/2010/main" type="inkDrawing"/>
        </emma:interpretation>
      </emma:emma>
    </inkml:annotationXML>
    <inkml:trace contextRef="#ctx0" brushRef="#br0">273 20 1698 0,'0'0'552'0,"0"0"-120"0,0 0-118 15,0 0-93-15,0 0-52 0,0 0-35 0,0 0-28 16,0 0-16-16,0 0-15 0,0 0-12 16,0 0-3-16,0 0 1 0,0 0-8 0,35-20-4 15,-47 35-31-15,-8 2-18 0,-1 1 0 0,-2 1 0 16,-1 2 0-16,-5 0 0 0,3 0 0 0,-3 1 0 15,3-1 0-15,0-1 0 0,6-3 0 16,1-2 0-16,4-4 0 0,6-4 0 0,2-3 0 16,5-2 0-16,1-2 0 0,1 0 0 0,4-1 0 15,4-5 0-15,6-4 0 16,7-3 0-16,1-3 0 0,4-2 0 0,4-2 0 16,0 2 0-16,-1 0 0 0,-3 1 0 0,1 0 0 0,-5 3 0 15,-2 0 0-15,0 2 0 0,-4 1 0 16,-2 1 0-16,-5 4 0 0,-1 0 0 0,-2 3 0 15,-4 1 0-15,-1 2 0 0,-1 0 0 0,0 0 0 16,0 1 0-16,-3 5 0 0,-4 2 0 0,-1 3 0 16,-5 3 0-16,1 2 0 0,-3 3 0 15,-3 2 0-15,1 3 0 0,0 0 0 0,0 3 0 16,-2 0 0-16,2 3 0 0,-3-3 0 0,4-1 0 16,1-1 0-16,5-4 0 0,0-5 0 0,3-3 0 15,3-4 0-15,1-2 0 0,0-2 0 0,3-3 0 16,0 0 0-16,0-2 0 0,0 0 0 15,6-2 0-15,5-4 0 0,5-2 0 0,2-2-90 16,6-3-161-16,-3 3-627 0,-7 4-974 0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5:46.78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47E8ADE-574D-425B-8F0F-56430FD65B3F}" emma:medium="tactile" emma:mode="ink">
          <msink:context xmlns:msink="http://schemas.microsoft.com/ink/2010/main" type="inkDrawing"/>
        </emma:interpretation>
      </emma:emma>
    </inkml:annotationXML>
    <inkml:trace contextRef="#ctx0" brushRef="#br0">299 0 3119 0,'0'0'33'0,"0"0"-9"0,0 0-21 16,0 0-3-16,0 0 7 0,0 0 12 16,0 0 17-16,0 0 18 0,0 0 23 0,0 0 8 15,0 0-16-15,0 0-11 0,0 0-16 16,36 93-1-16,-29-65-4 0,-4 4-1 0,2 3-1 0,-5 3-4 15,0 6 14-15,-4 0-6 0,-3 1-12 16,-2 1-12-16,-1-2-9 0,-3 0-1 0,-2 1 16 16,0-1 12-16,-2 0-5 0,-3-2 6 0,1-1-5 15,-2-6-22-15,-1-2-7 0,-1-4 0 0,1-3 0 16,0-5 0-16,3-2 0 0,-1-5 0 16,3-3 0-16,2-3 0 0,5-3 0 0,-2-2 0 0,4-3 0 15,2 0 0-15,3-1 0 0,1-4 0 16,2-4 0-16,0-3 0 0,5-4 0 0,8-6 0 15,4-2 0-15,6-2 0 0,7-1-138 0,3 2-97 16,-8 5-246-16,-8 8-1347 0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5:47.43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3843E75F-5649-4A48-992B-AE147CD3BADF}" emma:medium="tactile" emma:mode="ink">
          <msink:context xmlns:msink="http://schemas.microsoft.com/ink/2010/main" type="inkDrawing"/>
        </emma:interpretation>
      </emma:emma>
    </inkml:annotationXML>
    <inkml:trace contextRef="#ctx0" brushRef="#br0">95 63 1550 0,'0'0'745'0,"0"0"-488"0,0 0-3 0,0 0-51 16,0 0-26-16,0 0-21 0,0 0-21 0,0 0-27 15,0 0-20-15,0 0-17 0,0 0-11 16,0 0-6-16,0 0-11 0,67-52-2 0,-66 55-2 16,-1 4 10-1,0 4-2-15,-3 0-29 0,-4 2-18 0,-4 3 0 16,0 2 0-16,-3 0 0 0,-3 0 0 0,-2 0 0 15,2-1 0-15,0-4 0 0,1-1 0 0,3-3 0 16,6-4 0-16,0-2 0 0,4-1 0 0,2-2 0 16,1 0 0-16,0-2 0 0,3-5 0 0,5-2 0 15,1-4 0-15,6-2 0 0,5-2 0 16,3 0 0-16,1 0 0 0,-1 0 0 0,3 1 0 16,-1 0 0-16,-3 3 0 0,-2 2 0 0,1-1 0 15,-2 3 0-15,-1 3 0 0,-4 1 0 16,-3 3 0-16,-2 1 0 0,-2 1 0 0,-3 0 0 15,-2 2 0-15,-1 4 0 0,-1 1 0 0,-2 3 0 16,-5 2 0-16,-1 2 0 0,-5 1 0 16,-1 3 0-16,-2-1 0 0,-1 2 0 0,1-1 0 15,-1 0 0-15,0-1 0 0,0-1 0 0,6-3 0 16,-1-3 0-16,4-1 0 0,1-4 0 0,3-3 0 16,1 0 0-16,2-2 0 0,1 0 0 0,0 0 0 0,1-4 0 0,5-3 0 15,2-4 0-15,5-3 0 0,4-1 0 0,3-3 0 16,2 0 0-16,2 2 0 0,-2 1 0 0,1 1 0 15,-3 3 0-15,1 1 0 0,-4 1 0 16,1 2 0-16,-6 2 0 0,0 2 0 0,-2 2 0 16,-3 0 0-16,0 1 0 0,-2 0 0 0,-2 2 0 15,-1 2 0-15,1 2 0 0,-3 2 0 0,0 3 0 16,-2 1 0-16,-2 2 0 0,-3 3 0 0,-2-1 0 16,-1 4 0-16,-1-2 0 0,0 1 0 15,-2 0 0-15,-1-2 0 0,3 0 0 0,0-3 0 16,1-1 0-16,3-4 0 0,0-2 0 0,1-3 0 15,4-1 0-15,0-3 0 0,2 0 0 0,0-2 0 16,3-5 0-16,5-4 0 0,7-3-40 16,5-3-179-16,-4 5-136 0,-6 3-1478 0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5:48.03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8D6DE6F-B1B6-4758-BF44-2E4B30DD8B7C}" emma:medium="tactile" emma:mode="ink">
          <msink:context xmlns:msink="http://schemas.microsoft.com/ink/2010/main" type="inkDrawing"/>
        </emma:interpretation>
      </emma:emma>
    </inkml:annotationXML>
    <inkml:trace contextRef="#ctx0" brushRef="#br0">162 14 3441 0,'0'0'174'0,"0"0"-91"0,0 0-1 0,0 0-6 16,0 0 8-16,0 0 5 0,0 0-23 16,0 0-66-16,0 0 0 0,0 0 0 0,0 0 0 15,0 0 0-15,0 0 0 0,0 0 0 0,-56 57 0 16,43-42 0-16,-2 3 0 0,0 0 0 0,-1 0 0 16,2-3 0-16,3-2 0 0,2-3 0 0,2-3 0 15,3-3 0 1,2-2 0-16,1-2 0 0,1 0 0 0,0 0 0 15,2 0 0-15,5-5 0 0,2-4 0 0,6-2 0 16,5-4 0-16,3-1 0 0,1-2 0 0,2 1 0 16,2 0 0-16,-3 2 0 0,1 1 0 0,-2 1 0 0,-4 1 0 15,0 3 0-15,-3 1 0 0,-3 4 0 0,-1 0 0 16,-3 1 0-16,-3 1 0 0,-2 2 0 0,-2 0 0 16,0 0 0-16,-2 6 0 0,-1-1 0 15,0 4 0-15,-4 1 0 0,-3 3 0 0,-1 1 0 16,-2 1 0-16,-3 0 0 0,-2 3 0 0,-1-3 0 15,1 1 0-15,0-1 0 0,0-4 0 0,4 0 0 16,-1-2 0-16,4-3 0 0,3-2 0 16,3-3 0-16,0-1 0 0,2 0 0 0,0 0 0 15,0 0 0-15,2-3 0 0,4-4 0 0,2-2 0 16,2-3 0-16,4 1 0 0,5-3 0 16,0 0 0-16,0 1 0 0,-1 2 0 0,-1-1 0 15,1 4 0-15,-2 0 0 0,-1 1 0 0,0 1 0 16,-2 1 0-16,0 1 0 15,-2 1 0-15,-1 1 0 0,-1 2 0 0,-1 0 0 16,-1 0 0-16,-1 0 0 0,-2 2 0 0,2 2 0 16,-1 0 0-16,-2 2 0 0,-1 1 0 15,-1 1 0-15,-1 2 0 0,-1 4 0 0,-4 2 0 16,-5 1 0-16,-1 3 0 0,-2-1 0 0,-1 2 0 16,0-3 0-16,-2 1 0 0,2-1 0 15,-1-1 0-15,1-1 0 0,1-2 0 0,2-2 0 16,1-1 0-16,3-3 0 0,0-1 0 0,2-2 0 15,2-3 0-15,1-2 0 0,2 0 0 0,0 0 0 16,3-3 0-16,4-3 0 0,4-3 0 0,5-4-43 16,-3 4-295-16,-3 2-1561 0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5:48.19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92E72665-89B4-4C70-A0AE-B08D21323581}" emma:medium="tactile" emma:mode="ink">
          <msink:context xmlns:msink="http://schemas.microsoft.com/ink/2010/main" type="inkDrawing"/>
        </emma:interpretation>
      </emma:emma>
    </inkml:annotationXML>
    <inkml:trace contextRef="#ctx0" brushRef="#br0">71 0 2565 0,'0'0'1250'0,"0"0"-1151"0,0 0-14 16,0 0-7-16,0 0-60 0,0 0-18 0,0 0 0 15,0 0 0-15,0 0 0 0,0 0 0 0,0 0 0 16,0 0 0-16,0 0-338 0,-71 14-1579 0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5:55.28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D89C61E-9AAB-4CF8-B8F9-3646FCD1E3C2}" emma:medium="tactile" emma:mode="ink">
          <msink:context xmlns:msink="http://schemas.microsoft.com/ink/2010/main" type="inkDrawing"/>
        </emma:interpretation>
      </emma:emma>
    </inkml:annotationXML>
    <inkml:trace contextRef="#ctx0" brushRef="#br0">1207 285 2361 0,'0'0'112'0,"0"0"-12"0,0 0-57 16,0 0-32-16,0 0-9 0,0 0-1 0,0 0-1 0,0 0-1 15,0 0-3-15,0 0 0 0,0 0-2 0,0 0-1 31,16-92-1-31,-20 83 3 0,0 0 3 16,-1-1 6-16,-2 0 3 0,1 0 2 0,-3-2 2 16,1 3 3-16,-3-2 10 0,-1 2 9 0,-3-1 10 15,0 1 5-15,-3 0-2 0,-2 0-1 0,-1 1 1 16,-1 1-3-16,-1 0-3 0,-2 0 0 16,1 1 0-16,-2 0 4 0,0 1 2 0,0 0-1 15,0 0-4-15,0 0-2 0,-1 2-7 0,1-1-3 16,0 3-5-16,-1-1-3 0,-1 2-5 15,1 0-4-15,-1 2-1 0,-2 2-8 0,1 2 1 16,-3 3-1-16,-1 0-1 0,-3 3 1 0,0 2-2 0,0 1 1 16,-2 4-2-16,1 0 1 0,-1 2 4 15,0 4 8-15,1 1 3 0,0 3 8 0,3 1 5 16,-1 1-1-16,5 0-1 0,0 1-3 0,6 1-9 16,6 1-5-16,3-1-2 0,5-1-6 15,7 1-1-15,3-3-3 0,7-1-3 0,7 0-1 16,5-3 1-16,7-2-3 0,4-3 0 0,2-3 1 15,6-3 1-15,0-2 3 0,2-2 1 16,1 0 2-16,2-2-2 0,0 2 3 0,-2 0 1 16,3 2 1-16,-5 1 3 0,0 2-1 0,-4 1 1 15,-2 1 0-15,-3 3 0 0,-2 1-2 0,-2 1-1 16,-4 3-1-16,-2 2-1 0,-3 1-1 16,-3 2 1-16,-4 1-3 0,-3 1 5 0,0 0-4 15,-2 1 3-15,0 1-1 0,2-1-6 0,0-1 6 16,0 1-3-16,3-3 3 0,2 0-4 15,2-4-1-15,3-3 2 0,3-3-5 0,4-4 7 0,2-4-5 16,3-4-5-16,2-3 2 0,1-3 1 0,3-3 2 16,-2-2 6-16,4-4 2 0,-2-3-3 15,0 1 1-15,-3-2 1 0,0-1 1 0,0 0 2 16,-3-2-1-16,1-1-2 0,1-1-1 0,-2-2 1 16,1-1-1-16,-3-1 1 0,1 0 0 0,-1-3 1 15,0 0 0-15,-1-1-3 0,-1-3-1 16,-1-1 0-16,-2-3 0 0,1-2 2 0,-4-2 2 15,0-1-5-15,-3-3 5 0,-1-2-1 0,-2-1 3 16,-2-3 0-16,0-4-1 0,-5-1 3 16,-2-2-1-16,-4-1 9 0,0 0-4 0,-6 1-2 15,-4 2-1-15,-3-1-6 0,-2 5 7 0,-4 4 2 16,-2 2 2-16,-2 3 1 0,-3 1 3 16,-2 2 1-16,-2 2-1 0,-2 0 3 0,0 5-11 15,-4 2-2-15,1 5 1 0,-3 3-5 0,1 3-1 16,-4 4-2-16,0 3-1 0,-2 3-8 0,-1 2-7 15,0 1-13-15,-4 3-23 0,1 5-22 16,-1 1-27-16,-2 2-42 0,1 0-80 0,0 2-198 16,14-4-380-16,12 0-851 0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00.62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298CCA5-3F9C-43CB-8845-3D4B692ED180}" emma:medium="tactile" emma:mode="ink">
          <msink:context xmlns:msink="http://schemas.microsoft.com/ink/2010/main" type="writingRegion" rotatedBoundingBox="404,14580 8286,14486 8333,18497 452,18590"/>
        </emma:interpretation>
      </emma:emma>
    </inkml:annotationXML>
    <inkml:traceGroup>
      <inkml:annotationXML>
        <emma:emma xmlns:emma="http://www.w3.org/2003/04/emma" version="1.0">
          <emma:interpretation id="{BBC0FAB6-1263-4BD8-A539-F48BA65C74FE}" emma:medium="tactile" emma:mode="ink">
            <msink:context xmlns:msink="http://schemas.microsoft.com/ink/2010/main" type="paragraph" rotatedBoundingBox="3442,14544 8286,14486 8296,15295 3452,153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4274C42-2817-4EFA-B0C9-EDD14910F0F9}" emma:medium="tactile" emma:mode="ink">
              <msink:context xmlns:msink="http://schemas.microsoft.com/ink/2010/main" type="line" rotatedBoundingBox="3442,14544 8286,14486 8296,15294 3452,15352"/>
            </emma:interpretation>
          </emma:emma>
        </inkml:annotationXML>
        <inkml:traceGroup>
          <inkml:annotationXML>
            <emma:emma xmlns:emma="http://www.w3.org/2003/04/emma" version="1.0">
              <emma:interpretation id="{0CF0B738-9A1A-4412-B337-5F9648434332}" emma:medium="tactile" emma:mode="ink">
                <msink:context xmlns:msink="http://schemas.microsoft.com/ink/2010/main" type="inkWord" rotatedBoundingBox="3442,14544 8286,14486 8296,15294 3452,15352"/>
              </emma:interpretation>
              <emma:one-of disjunction-type="recognition" id="oneOf0">
                <emma:interpretation id="interp0" emma:lang="" emma:confidence="0">
                  <emma:literal>Lot-or</emma:literal>
                </emma:interpretation>
                <emma:interpretation id="interp1" emma:lang="" emma:confidence="0">
                  <emma:literal>Lot-on</emma:literal>
                </emma:interpretation>
                <emma:interpretation id="interp2" emma:lang="" emma:confidence="0">
                  <emma:literal>tot-on</emma:literal>
                </emma:interpretation>
                <emma:interpretation id="interp3" emma:lang="" emma:confidence="0">
                  <emma:literal>tot-or</emma:literal>
                </emma:interpretation>
                <emma:interpretation id="interp4" emma:lang="" emma:confidence="0">
                  <emma:literal>bot-or</emma:literal>
                </emma:interpretation>
              </emma:one-of>
            </emma:emma>
          </inkml:annotationXML>
          <inkml:trace contextRef="#ctx0" brushRef="#br0">-1479 133 2825 0,'0'0'273'0,"0"0"-68"15,0 0-71-15,0 0-32 0,0 0-17 0,0 0-1 16,0 0-12-16,0 0 0 0,0 0-8 15,0 0-7-15,112-58-4 0,-81 55-15 0,2 0-7 16,-2 0-31-16,0 0 0 0,-2 1 0 0,-2-1 0 16,0 1 0-16,-2 1 0 0,-2 0 0 0,-2 0 0 15,-1 0 0-15,-2 0 0 0,-1-1 0 16,-3 2 0-16,-1-1 0 0,-2 1 0 0,-4 0 0 16,-1 0 0-16,-3 0-10 0,1 1-50 0,-4 5-24 15,0 1-45-15,0 3-82 0,-3-1-193 0,-1-1-1396 16</inkml:trace>
          <inkml:trace contextRef="#ctx0" brushRef="#br0" timeOffset="-219.7991">-1289-28 2572 0,'0'0'221'16,"0"0"-44"-16,0 0-55 0,0 0-10 0,0 0-8 15,0 0-10-15,0 0-14 0,0 0-12 16,0 0-6-16,0 0-3 0,0 0-4 0,0 0-3 0,58-23-4 16,-61 40 0-16,-4 3-2 0,-3 3-4 0,-1 3-7 15,-4 3-5-15,-1 2-4 0,-1 4-3 0,-3-1-4 16,1 1-19-16,-1-1 0 0,2-3 0 16,0-5 0-16,6-6 0 0,1-4 0 0,4-6 0 15,3-3 0-15,2-2 0 0,0-3 0 0,2-2 0 16,0 0-20-16,2 0-21 0,3-7-25 15,4-2-25-15,4-4-45 0,1-4-62 0,2 0-71 16,-1-2-144-16,-5 7-326 0,-3 3-897 0</inkml:trace>
          <inkml:trace contextRef="#ctx0" brushRef="#br0" timeOffset="-736.8621">-1569 186 3043 0,'0'0'163'16,"0"0"-20"-16,0 0-26 0,0 0-7 0,0 0-12 15,0 0-9-15,0 0-7 0,0 0-8 0,0 0-12 16,0 0-14-16,0 0-13 0,-106-42-7 0,90 49-25 16,0 1-3-16,2 2 0 0,2 2 0 15,4 0 0-15,1 0 0 0,4 0 0 0,1 2 0 0,2-2 0 0,0 2 0 0,3 0 0 16,2-1 0-16,2-3 0 0,0 2 0 16,1-1 0-1,1-2 0-15,-1 1 0 0,0-1 0 0,0-2 0 16,-2 0 0-16,-1 0 0 0,-2-3 0 0,-2 2 0 0,-1-3 0 15,0 1 0-15,-2-3 0 0,-4 0 0 0,-2-1 0 16,-1 0 0-16,-3 0 0 0,0-2 0 16,-2-3 0-16,0 1 0 0,-2-1 0 0,1 0 0 15,-2 0 0-15,0 1 0 0,1 1 0 0,1 0 0 16,0 0 0-16,2 2 0 0,1-1 0 0,4 1 0 16,1 0 0-16,2-1 0 0,3 1 0 15,2 1 0-15,0-1 0 0,4 0 0 0,6 0 0 16,5 1 0-16,6-1 0 0,4 1-222 0,-3-2-535 15,-8 1-1118-15</inkml:trace>
          <inkml:trace contextRef="#ctx0" brushRef="#br0" timeOffset="-1099.9713">-2107 250 2219 0,'0'0'628'0,"0"0"-505"0,0 0-16 16,0 0-2-16,0 0 2 0,0 0 1 15,0 0-26-15,0 0-26 0,0 0-13 0,0 0-6 16,96-29-9-16,-77 20-4 0,1-1 3 0,0-1-6 16,-2 0 2-16,-1-1 1 0,-3 2-8 0,0 2 1 15,-4 0 4-15,-3 3-3 0,-1-1-1 0,-4 4 1 16,-1-1 1-16,-1 2 5 0,-2 0 7 15,-5 1-7-15,-3 0-10 0,-4 0-4 0,0 6-1 16,-4 1 1-16,-3 3 1 0,0 1-1 0,-1 3-4 16,1 0 4-16,1-1 4 0,4 0 0 0,1 1-4 15,5-2-4-15,2-1-2 0,4 1-4 16,2-2 0-16,2 1 0 0,1-2 0 0,5 0 0 16,3-1 0-16,0-1 0 0,4-1 0 15,2-1 0-15,0-1 0 0,2-2 0 0,0 0 0 0,2-2 0 16,-1 0-8-16,0 0-20 0,2-5-16 15,-2 1-35-15,3-1-50 0,0-1-104 0,-6 1-258 16,-4 2-1303-16</inkml:trace>
          <inkml:trace contextRef="#ctx0" brushRef="#br0" timeOffset="-1446.8805">-2041 23 3131 0,'0'0'114'0,"0"0"-9"16,0 0-9-16,0 0-14 0,0 0-8 0,0 0-10 15,0 0-14-15,0 0-17 0,0 0-11 0,0 0-13 16,0 0-28-16,0 0-25 0,0 0-33 16,-53 19-62-16,62-14-90 0,1 0-200 0,-1-1-789 15,-4-1-407-15</inkml:trace>
          <inkml:trace contextRef="#ctx0" brushRef="#br0" timeOffset="-1618.7278">-2223 252 1811 0,'0'0'280'0,"0"0"-31"0,0 0-75 16,0 0-29-16,0 0-14 0,0 0-2 15,0 0-15-15,0 0-15 0,0 0-21 16,0 0-22-16,0 0-23 0,0 0-9 0,7-19 1 15,-8 29 10-15,0 1 3 0,-4 3-1 16,2 2-5-16,-2 2-8 0,-2 1-2 0,1 1-4 16,-4-2-4-16,2 1-4 0,-1 0 1 0,0-1 6 15,-3-1 7-15,1-2 3 0,0-2-2 0,-2 0-1 16,2-1 0-16,-1-3-4 0,0-1 3 0,2-1-2 16,-1-3-3-16,2-2-6 0,1-2 4 0,2 0-3 15,-1-2-5-15,4-3 0 0,0-3-25 16,2-3-26-16,1-4-38 0,7-3-73 0,5-3-127 15,-2 4-459-15,-1 7-1004 0</inkml:trace>
          <inkml:trace contextRef="#ctx0" brushRef="#br0" timeOffset="-4706.4641">2427 714 3201 0,'0'0'102'0,"0"0"-35"16,0 0-34-16,0 0-29 0,-11-90-2 0,6 78-1 16,2 2-2-16,-2-1-10 0,-2-1-3 15,0-1-10-15,-1-2-2 0,-1 1 2 0,-2 0-2 16,0-3 9-16,0 0 5 0,-2-2 6 0,-1 0 3 16,-2-1 1-16,-2-1 3 0,-2 1 4 0,-3 0 5 15,-2 0 3-15,-2 0 2 0,-4 1 2 0,1-1 9 16,-1 1 4-16,-2-1 3 0,-2 1-6 15,-2 1 2-15,-1 1-3 0,-1-1 2 0,-1 1 1 16,-5 0-14-16,1 2-6 0,-2 0-4 0,-1 1 2 16,0 1 1-16,-3 2 0 0,0 0-6 15,-3 2-2-15,0-1 7 0,0 2-3 0,-2 0 0 16,-2 1-6-16,1 1-1 0,-3 1 2 0,-2 0 6 16,0 1 5-16,0 1-6 0,0 2 0 15,-1 0-3-15,2 1 1 0,-1 0-2 0,1 1 2 16,3 3-1-16,-1 0 7 0,3 3 5 0,0 1 3 0,3 1-1 15,2 0-5-15,3 2 4 0,4-1 0 16,3-1 4-16,2-1-3 0,6 0-1 0,2-2 4 16,6 0 3-16,2-3 3 0,3-1-7 0,5 0-4 15,1-2-7-15,5 0 5 0,2 0 1 0,3 0-2 16,1 0-5-16,0 0-11 0,2 0 7 16,0 0-4-16,0 0 3 0,3 0-3 0,0 0-7 15,1 0-1-15,0 0-6 0,2 0-5 0,-1 0-22 16,0 0-18-16,1 0-29 0,-2 0-30 15,0 0-31-15,-2 0-55 0,3 0-70 0,-4 1-108 16,2 0-150-16,0-1-77 0,-1 1 43 0,0-1-204 0</inkml:trace>
          <inkml:trace contextRef="#ctx0" brushRef="#br0" timeOffset="-4334.8565">197-27 2673 0,'0'0'242'0,"0"0"-78"0,0 0-83 0,0 0-36 15,0 0-16-15,0 0-9 0,0 0-12 0,0 0-7 16,0 0-2-16,0 0-5 0,0 0-10 16,0 0-7-16,0 0-3 0,-89-12 2 0,72 19 8 15,-2 0 8-15,-1 1 0 0,-1 0 3 16,-3 1 5-16,-1-1 4 0,0 2 4 0,1-1 9 15,1 1 2-15,0 0 8 0,2-1 8 0,1 0 0 16,3 1-2-16,4 1-3 0,2 1 1 0,3 0 4 16,2 2 1-16,5 2 1 0,1 0-7 0,3 3-8 15,6 1 1-15,2-2-2 0,4 2-3 16,2-3-4-16,4 3-1 0,1-3-6 0,1 1 4 16,6-1 1-16,-2-4-8 0,5 0 2 0,-2-2 1 15,0 0-2-15,-1-4 4 0,0 0-2 0,-2-2-2 16,-2-2 3-16,-3 0 5 0,-4-2 2 15,-3 0-7-15,-2-1-2 0,-5 2-9 0,-6 2-9 16,-2 3-25-16,-8 4-64 0,-2 0-194 0,2-2-1488 0</inkml:trace>
        </inkml:traceGroup>
      </inkml:traceGroup>
    </inkml:traceGroup>
    <inkml:traceGroup>
      <inkml:annotationXML>
        <emma:emma xmlns:emma="http://www.w3.org/2003/04/emma" version="1.0">
          <emma:interpretation id="{98E6E2DD-B6D0-4C8B-9080-F1248D5352B3}" emma:medium="tactile" emma:mode="ink">
            <msink:context xmlns:msink="http://schemas.microsoft.com/ink/2010/main" type="paragraph" rotatedBoundingBox="722,15500 6987,15338 7004,15985 739,16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7DE68D-3BCD-40EB-87D9-813B56ABDD15}" emma:medium="tactile" emma:mode="ink">
              <msink:context xmlns:msink="http://schemas.microsoft.com/ink/2010/main" type="line" rotatedBoundingBox="722,15500 6987,15338 7004,15985 739,16147"/>
            </emma:interpretation>
          </emma:emma>
        </inkml:annotationXML>
        <inkml:traceGroup>
          <inkml:annotationXML>
            <emma:emma xmlns:emma="http://www.w3.org/2003/04/emma" version="1.0">
              <emma:interpretation id="{E3BB230B-04F3-43CA-8923-4DDF6B2CE9BC}" emma:medium="tactile" emma:mode="ink">
                <msink:context xmlns:msink="http://schemas.microsoft.com/ink/2010/main" type="inkWord" rotatedBoundingBox="725,15601 1259,15587 1269,15961 734,1597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90.4654">-4968 1124 2506 0,'0'0'234'0,"0"0"-49"0,0 0-45 0,0 0-23 0,0 0-8 16,63-97-3-16,-55 90-12 0,-2 2-15 15,-4 4-14-15,0 1-16 0,-2 1-12 0,0 7-5 16,-2 3 2-16,-2 5-4 0,-3 3 0 0,-6 4-7 0,1 3-7 16,-6 2-3-16,0 2-3 0,-5 2-2 0,-2 0-1 15,0 0-2-15,2-1-4 0,2-4 5 0,3-5-1 16,4-5 0-16,4-5 3 0,3-5-2 0,2-3 3 15,3-2-1-15,2-2-1 0,0 0-7 0,0-3 5 16,1-4-2-16,5-4 0 0,2-4 3 16,3-2-7-16,1-3 1 0,3 1-3 0,1 1 4 15,-1 3 0-15,1 1 1 0,0 5 0 0,-1 1-3 16,0 4 3-16,0 1-1 0,0 3 2 16,0 0-3-16,1 3 1 0,-1 3 0 0,2 1 0 15,-1 1 1-15,0 0-2 0,-2 2 4 0,0 1-1 16,0 0 1-16,-1 1-3 0,-3-3-1 0,2-1-1 15,-3-1 3-15,-1-2 0 0,0-1-2 16,-1-1 1-16,-1-2-6 0,-2 0 3 0,1-1 1 16,-3 0-6-16,2 0-9 0,-1 0-5 0,-3-1-13 15,1-3-12-15,2-1-15 0,-1-4-38 0,0 0-34 16,3-1-36-16,-1-3-34 0,3 0-29 16,0-1-45-16,0-1-74 0,0 0-65 0,2 0-4 15,-1 0 58-15,0 1 123 0,0-1 131 0,-1 1 111 16,0 2 154-16,0 1 147 0,-2 0 111 0,-1 3 38 15,1 0-65-15,-3 1-102 0,2 2-84 16,-3 1-45-16,0 1-29 0,1 2-16 0,-2-1-13 16,0 2-13-16,0 0-14 0,0 3-16 0,-3 4-10 15,-4 3-7-15,1 2-2 0,-5 4 1 0,-2 1-1 16,-1 2-8-16,-1 0-3 0,0 0-3 0,0 0-2 16,3-1-4-16,-1 0-3 0,0-2-3 15,4-1-6-15,1-2 2 0,1-5-7 0,0-1 0 16,4 0 0-16,-1-4 0 0,3-1 0 0,1-2 0 15,0 0 0-15,0 0 0 0,0 0 0 0,0-2 0 16,5-2 0-16,2-4-16 0,3-1-28 16,5-1-35-16,2-3-67 0,5 0-131 0,-5 4-623 15,-4 2-910-15</inkml:trace>
        </inkml:traceGroup>
        <inkml:traceGroup>
          <inkml:annotationXML>
            <emma:emma xmlns:emma="http://www.w3.org/2003/04/emma" version="1.0">
              <emma:interpretation id="{2519E819-A8E3-462A-B8DC-F6D3DA606DCC}" emma:medium="tactile" emma:mode="ink">
                <msink:context xmlns:msink="http://schemas.microsoft.com/ink/2010/main" type="inkWord" rotatedBoundingBox="1657,15573 4299,15505 4310,15948 1668,1601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200.3792">-1566 1065 1745 0,'0'0'807'0,"0"0"-383"16,0 0-162-16,0 0-75 0,0 0-44 0,0 0-30 15,0 0-21-15,0 0-20 0,0 0-16 0,0 0-9 16,0 0-5-16,0 0-7 0,0 0-4 0,-42 11 2 16,30 7-27-16,-2 0-6 0,0 1 0 15,0-1 0-15,0 2 0 0,0-3 0 0,1 1 0 16,2-3 0-16,0-1 0 0,3-3 0 0,3-2 0 15,1-2 0-15,2-4 0 0,0 0 0 0,0-2 0 32,2-1 0-32,0 0 0 0,0-2 0 0,4-3 0 15,3-2 0-15,3-2 0 0,4-2 0 16,3 0-55-16,3-1-117 0,-4 3-152 0,-4 3-1526 0</inkml:trace>
          <inkml:trace contextRef="#ctx0" brushRef="#br0" timeOffset="4988.6384">-1790 962 3226 0,'0'0'136'0,"0"0"-13"0,0 0-21 16,0 0-8-16,0 0-4 0,0 0-7 0,0 0-10 16,0 0-12-16,0 0-13 0,0 0-9 0,0 0-19 15,0 0-20-15,0 0 0 0,-93 90 0 0,78-70 0 16,-1 2 0-16,-1 2 0 0,1-1 0 15,0 0 0-15,0 0 0 0,0 0 0 0,1-5 0 16,5-1 0-16,0-4 0 0,4-3 0 0,1-5 0 16,3-1 0-16,1-4 0 0,1 0 0 0,1-2 0 0,3-4 0 15,4-4 0-15,3-3 0 0,4-2 0 0,1-1 0 16,3-1 0-16,0 3 0 0,-2 1 0 0,3 2 0 16,-4 2 0-16,-1 2 0 0,-2 3 0 15,-1 1 0-15,1 2 0 0,-2 1 0 0,0 0 0 16,-1 3 0-16,0 1 0 0,-1 1 0 0,1 2 0 15,-2-1 0-15,0 2 0 0,1-1 0 16,-1 0 0-16,-1 0 0 0,0-2 0 0,-1 0 0 16,1 0 0-16,-1-1 0 0,0 0 0 0,-1-1 0 15,-1 0 0-15,-1-1 0 0,-1 0 0 0,0 0 0 16,-1-2 0-16,1 0 0 0,1 0-35 16,0 0-78-16,3 0-38 0,0-5-53 0,3-1-69 15,-1-2-139-15,-1 1-308 0,-1 2-922 0</inkml:trace>
          <inkml:trace contextRef="#ctx0" brushRef="#br0" timeOffset="4576.1925">-2131 954 2913 0,'0'0'129'0,"0"0"-10"16,0 0-16-16,0 0 10 0,0 0-1 15,0 0 4-15,0 0-12 0,0 0-7 0,0 0-25 16,0 0-19-16,0 0-13 0,0 0-7 0,0 0-1 16,0 0-3-16,-31 43-7 0,15-22-14 15,-1 2-8-15,-1 1 0 0,-1-1 0 0,0-1 0 16,3-1 0-16,4-3 0 0,-1-4 0 0,5-3 0 15,3-4 0-15,3-1 0 0,0-3 0 16,1-2 0-16,1-1 0 0,0 0 0 0,3 0 0 16,2-5 0-16,4-3 0 0,6-3 0 0,1-5 0 0,7-2 0 15,0-2 0-15,3 1 0 0,-1-1 0 0,-3 3 0 16,-1 1 0-16,-2 3 0 0,-1 3 0 16,-2 2 0-16,-2 1 0 0,-1 3 0 0,-2 1 0 15,0 1 0-15,-3 1 0 0,-1 1 0 0,-2 0 0 16,0 3 0-16,-2 1 0 0,1 1 0 15,-3 2 0-15,0 1 0 0,-1 3 0 0,0 1 0 16,-2 0 0-16,-3 2 0 0,-3 2 0 0,-1 1 0 16,-1-1 0-16,-1 1 0 0,1-3 0 15,0-1 0-15,-1-1 0 0,2-1 0 0,0-2 0 16,0-1 0-16,1 0 0 0,-2-3 0 0,4 0 0 16,-1-1 0-16,1-1 0 0,0-1 0 0,1 0 0 15,1-1 0-15,1-1 0 0,0 0 0 0,1 0 0 16,0 0 0-16,1-1 0 15,0-1 0-15,-1 1 0 0,2-2 0 0,0 1 0 16,0-1 0-16,0 1 0 0,0-2 0 16,0 1 0-16,5-2 0 0,0 0 0 0,2-2 0 15,4-1 0-15,1 0 0 0,3 0-4 0,4 0-173 16,0 0-101-16,-3 2-397 0,-4 2-1143 0</inkml:trace>
          <inkml:trace contextRef="#ctx0" brushRef="#br0" timeOffset="4080.6216">-2476 1071 2029 0,'0'0'419'0,"0"0"-144"0,0 0-82 16,0 0-40-16,0 0-26 0,0 0-11 0,0 0-17 15,45-92-8-15,-41 83-3 0,-1 1-9 16,-2 3-10-16,-1 0-4 0,0 3-8 0,-3 0-3 15,-1 1-4-15,-2 1-14 0,-2 2-7 0,-1 4-7 16,-3 4 1-16,-2 3-2 0,-2 2-21 0,0 2 0 16,-1 0 0-16,1 3 0 0,2 1 0 0,0 0 0 15,4 0 0-15,1 1 0 0,3-2 0 16,2-1 0-16,2-3 0 0,2-1 0 0,1-5 0 16,5-1 0-16,1-3 0 0,1-2 0 0,4-1 0 15,-1-3 0-15,4 0 0 0,2-2 0 16,2-3 0-16,-1-4 0 0,2-1 0 0,1-1 0 15,-2-1 0-15,3 0 0 0,-4-2 0 0,0-1 0 16,-2 2 0-16,-4 0 0 0,0-2 0 0,-5 2 0 16,0 0 0-16,-4 1 0 0,1-1 0 0,-4 2 0 15,0 0 0-15,-2 1 0 0,-3 2 0 16,-1 0 0-16,-2 2 0 0,-2 1 0 0,-2 1 0 16,0 1 0-16,-3 2 0 0,-1 1 0 0,-1 0 0 15,0 2 0-15,0 1 0 0,0 0 0 0,1 0 0 16,1 1 0-16,2-1 0 0,1 2 0 0,-1-1 0 15,3-1 0-15,1 2 0 0,1 0 0 16,1-1 0-16,1 1 0 0,4-2 0 0,2 0 0 16,0 0 0-16,3 1 0 0,6 1-22 0,3-1-91 15,4 0-41-15,4 0-74 0,-5-3-144 0,-4 1-1396 16</inkml:trace>
          <inkml:trace contextRef="#ctx0" brushRef="#br0" timeOffset="3391.6947">-2947 1094 2704 0,'0'0'316'0,"0"0"-133"0,0 0-63 0,0 0-18 16,0 0-20-16,0 0-4 0,0 0 0 0,0 0-4 15,0 0 7-15,0 0-8 0,0 0-15 16,0 0-12-16,0 0-6 0,-26 76-6 0,11-55-8 15,0 4-26-15,-2 1 0 0,-1 1 0 0,2 0 0 16,0-1 0-16,0-2 0 0,3-4 0 0,2-5 0 16,1-2 0-16,5-6 0 0,0-3 0 0,4-2 0 15,1-1 0-15,0-1 0 16,0 0 0-16,0-3 0 0,0-3 0 0,1-3 0 16,4-4 0-16,0-3 0 0,5-1 0 15,1-5 0-15,2-1 0 0,2-3 0 0,1 0 0 16,1-2 0-16,3 2 0 0,-2 2 0 0,3-1 0 15,-1 4 0-15,0 1 0 0,2 3 0 0,-4 2 0 16,1 2 0-16,-2 2 0 0,1 4 0 0,-1 1 0 16,-1 1 0-16,0 3 0 0,1 1 0 15,-3 1 0-15,0 1 0 0,-1 3 0 0,-2 1 0 16,0 2 0-16,-1 0 0 0,-2 1 0 0,-3 2 0 16,0 0 0-16,0 1 0 0,-3 0 0 0,-1 0 0 15,-1 0 0-15,0 1 0 0,-2-2 0 0,-4 0 0 16,1 0 0-16,-3-2 0 0,-2-2 0 15,1 1 0-15,-2-2 0 0,-1-2 0 0,-2 1 0 16,0-2 0-16,0 0 0 0,-3-1 0 0,2-1 0 16,-2 0 0-16,1 0 0 0,1 0 0 15,-1 0 0-15,1-3 0 0,1 1 0 0,-1 0 0 0,1-2 0 0,3 2 0 16,-1-2 0-16,3 1 0 0,1-1 0 0,1 2 0 16,0-2 0-16,4 1 0 0,-1-1 0 0,3 1 0 15,1 1 0-15,0 0 0 0,1-1 0 16,9 1 0-16,2-2 0 0,7 1 0 0,5 0-170 15,-6 1-174-15,-3 1-1524 0</inkml:trace>
          <inkml:trace contextRef="#ctx0" brushRef="#br0" timeOffset="2872.8548">-3070 1083 2227 0,'0'0'645'0,"0"0"-474"0,0 0-42 15,0 0-17-15,0 0-13 0,0 0-6 16,0 0-8-16,0 0-9 0,89-69-11 16,-86 64-6-16,0-1-6 0,-3 0 1 0,0 1-9 15,-2 0-8-15,-3 1-10 0,-5 0-9 16,0 1 5-16,-5 3-1 0,-1 0-2 0,-4 4-10 16,1 2 2-16,-2 2-3 0,0 1-5 0,3 2-4 15,0-1 0-15,3 0 0 0,1 3 0 0,0-2 0 16,4 2 0-16,-1-1 0 0,4 0 0 15,0 0 0-15,3-1 0 0,-1 0 0 0,5-1 0 16,-1 0 0-16,1-1 0 0,0-1 0 0,2-1 0 16,4 0 0-16,0-2 0 0,2 1 0 0,0 0 0 15,1-1 0-15,-1 0 0 0,2 1 0 0,0 1 0 16,-1 0 0-16,-1-1 0 0,0 2 0 0,-1 0 0 16,-1 0 0-16,-3 2 0 0,2-2 0 0,-4 1 0 15,-1 0 0-15,-1 0 0 0,-5 0 0 0,-1-3 0 16,-2 1 0-16,-2-3 0 0,1 1 0 0,-5-2 0 15,1-2 0-15,-2-1 0 0,1 0 0 0,-1-2 0 16,-1-2 0-16,0-1 0 0,-1 0 0 0,1 0 0 16,1-2 0-16,1 1 0 0,0-2 0 0,1 1 0 15,4 0 0-15,0 0 0 0,3 2 0 16,1-2 0-16,1 2 0 0,3 0 0 0,2 0 0 16,0 0 0-16,5-2 0 0,4 1 0 0,5 0-21 15,4-1-88-15,5 2-39 0,1-1-65 0,3 3-80 16,-9-1-241-16,-4 3-1185 0</inkml:trace>
          <inkml:trace contextRef="#ctx0" brushRef="#br0" timeOffset="2258.7351">-4063 1081 2538 0,'0'0'311'0,"0"0"-134"16,0 0-40-16,0 0-23 0,0 0-23 0,0 0-4 16,0 0-9-16,0 0-7 0,0 0-5 15,0 0-10 1,0 0-8-16,0 0-6 0,0 0-4 0,0 0-6 16,-59 103-8-16,45-80-4 0,3 0-5 0,-1-1-5 15,2-2-3-15,0-3-2 0,2-4 1 0,3-4 5 16,0-4 0-16,2-2 1 0,0-2-3 15,3-1 1-15,0 0 1 0,0-1 0 0,4-5 0 16,0-5-4-16,6-4-2 0,1-3 1 0,4-3 0 16,1-2-4-16,4 0 3 0,0 1-6 0,2 1 4 15,0 1 0-15,0 3-3 0,-2 1 0 16,-1 4 0-16,1 0 0 0,-3 3 0 0,3 3 0 16,-3 2 0-16,1 2 0 0,-2 1 0 0,-1 1 0 15,-1 1 0-15,-1 3 0 0,-4 2 0 0,0 1 0 16,-1 0 0-16,-1 0 0 0,0 0 0 0,-2 1 0 15,-3 0 0-15,0-1 0 0,1 1 0 0,-1 0 0 16,-1-2 0-16,0 1 0 0,-1-2 0 16,0-1-10-16,3 1-35 0,0-1-24 0,0 1-24 15,2-3-29-15,3 0-18 0,4-2-2 0,-2 0 9 16,5-2 15-16,1-3 13 0,-1 0 8 0,1-1 4 16,-2 1 16-16,0 1 20 0,-1-1 24 15,-1-1 24-15,0-1 28 0,-3-1 42 0,-1 1 36 16,-1-2 33-16,-2 2 15 0,0-1-10 0,0-1-17 15,-3-1-16-15,-1 1-15 0,-1 1-12 16,0 0-4-16,0 2-10 0,-3 1-8 0,-4 0-4 16,0 3-8-16,-4 0-6 0,-2 2-1 0,-4 0-4 15,-2 4-30-15,-3 3 0 0,-1 4 0 16,0 2 0-16,-1 1 0 0,0 4 0 0,2-1 0 16,1 1 0-16,5 0 0 0,0-1 0 0,5 1 0 15,1-2 0-15,3 0 0 0,5-3 0 0,2-1 0 16,0-3 0-16,2-3 0 0,6-1 0 0,4-4 0 15,2-1 0-15,3 0 0 0,1-5 0 16,2-2 0-16,4-2 0 0,-2-1 0 0,1 0 0 16,0-2 0-16,-1-1 0 0,-1 1 0 0,-2 1 0 15,-3-1 0-15,-2 2 0 0,-1 2 0 0,-6 1 0 16,0 3 0-16,-4 1 0 0,-3 2 0 0,1 1 0 16,-1 0 0-16,0 0 0 0,0 1 0 15,-1 5 0-15,-6 2 0 0,3 3 0 0,-5 4 0 16,0 1 0-16,0 2 0 0,1 2 0 0,-1-2 0 15,2 2 0-15,2-1 0 0,3-1 0 0,2-4 0 16,0-3 0-16,1-1 0 0,6-5 0 16,1-2 0-16,0-2 0 0,4-1 0 0,1-3 0 15,5-3 0-15,2-4 0 0,2 1 0 0,4-1-83 16,1-2-95-16,-6 5-146 0,-6 1-1514 0</inkml:trace>
        </inkml:traceGroup>
        <inkml:traceGroup>
          <inkml:annotationXML>
            <emma:emma xmlns:emma="http://www.w3.org/2003/04/emma" version="1.0">
              <emma:interpretation id="{6C54B3E6-BD8D-4EAE-B62E-BF2F97353123}" emma:medium="tactile" emma:mode="ink">
                <msink:context xmlns:msink="http://schemas.microsoft.com/ink/2010/main" type="inkWord" rotatedBoundingBox="4715,15397 6987,15338 7004,15985 4732,1604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918.7957">-1148 1016 2833 0,'0'0'162'0,"0"0"-8"16,0 0-45-16,0 0-26 0,0 0-7 0,0 0-2 15,0 0-8-15,0 0-6 0,0 0 4 16,0 0-3 0,0 0-5-16,0 0-2 0,0 0-15 0,0 0-6 15,10 64-5-15,-12-46-2 0,2 0-2 0,-2 0-2 0,1-2-3 16,1-1-5-16,0-4 2 0,0-2 1 0,1-1-12 16,1-3-5-16,0-1 0 0,1 0 0 0,-1-2 0 15,0 0 0-15,1-1 0 0,0-1 0 16,-1 0 0-16,4 0 0 0,1 0 0 0,1-6 0 15,4 0 0-15,1-2 0 0,4-2 0 0,0-1 0 16,2-1 0-16,2 0 0 0,-1 1 0 0,-1-2 0 16,0 2 0-16,0 1 0 0,-1 0 0 15,-1 0 0-15,1 1 0 0,-3 0 0 0,0 0 0 16,-3 2 0-16,-1 0 0 0,-2 1 0 0,-1 1 0 16,-2 1 0-16,-2 0 0 0,-1 1 0 0,-2 2 0 15,2 0 0-15,-3-1 0 0,1 2 0 16,-1-2 0-16,2 0 0 0,-1 1 0 0,4-2 0 15,1 0-3-15,3 1-114 0,1-1-41 0,0 1-61 16,2 2-64-16,-3 0-240 0,-5 0-1194 0</inkml:trace>
          <inkml:trace contextRef="#ctx0" brushRef="#br0" timeOffset="6360.8602">-734 1078 2773 0,'0'0'284'0,"0"0"-120"0,0 0-61 0,0 0-30 16,0 0-5-16,0 0 8 0,0 0 3 15,0 0 2-15,0 0-8 0,0 0-5 0,0 0-12 16,0 0-9-16,0 0-8 0,93-51-6 0,-77 44-3 16,2-2-6-16,-3 1-3 0,1-1-18 15,-2 1-3-15,-2 0 0 0,0 1 0 0,-5 1 0 16,1 0 0-16,-4 2 0 0,-1 1 0 0,-2 0 0 16,-1 0 0-16,-1 0 0 0,-6 1 0 0,-1 0 0 15,-6 1 0-15,-2 1 0 16,-5 0 0-16,0 4 0 0,-5 3 0 0,0 3 0 15,-2 1 0-15,2 2 0 0,0-2 0 0,2 3 0 16,1-2 0-16,5 2 0 0,1 1 0 0,3 0 0 16,3 0 0-16,2 2 0 0,3-1 0 0,4 1 0 15,2-2 0-15,2 1 0 0,7-2 0 16,4-2 0-16,2-1 0 0,2-3 0 0,4-2 0 16,3-4 0-16,5-2 0 0,0-2 0 0,2-3 0 15,0-2 0-15,0 1 0 0,-3-2 0 0,-1 1 0 16,-2 1 0-16,-4-1 0 0,-1 2 0 0,-5-1 0 15,-4 2 0-15,-2 1 0 0,-3 0 0 16,0 2 0-16,-5 1 0 0,0-1 0 0,1 1 0 16,-2 0 0-16,0 0 0 0,0-1 0 0,0 1 0 15,-3-1 0-15,2 0 0 0,-3 0 0 16,1-1 0-16,1 1 0 0,-3-1 0 0,3 0 0 16,0 0 0-16,1 2 0 0,1-2-40 0,0 2-159 15,0 0-100-15,3 0-265 0,-1 0-1231 0</inkml:trace>
          <inkml:trace contextRef="#ctx0" brushRef="#br0" timeOffset="6810.7375">-160 870 3020 0,'0'0'139'16,"0"0"-29"-16,0 0-9 0,0 0-1 16,0 0 10-16,0 0 3 0,0 0-11 0,0 0-12 15,0 0-16-15,0 0-16 0,0 0-18 0,0 0-5 16,0 0-32-16,0 0-3 0,-18 1 0 0,2 21 0 15,-1 3 0-15,-4 2 0 0,1 3 0 16,1-1 0-16,0 1 0 0,0-1 0 16,4-2 0-16,-1-3 0 0,3-4 0 0,3-3 0 15,2-1 0-15,0-3 0 0,1-3 0 0,1-1 0 0,4-2 0 16,-1-2 0-16,0-1 0 0,3-2 0 0,0-1 0 16,0-1 0-16,0 0 0 0,1-2 0 0,5-3 0 15,5-4 0-15,6-2 0 0,1-4 0 16,5-1 0-16,1 0-75 0,3-1-18 0,-3 2 2 15,-2 2 10-15,-2-1 13 0,0 2 9 0,-5 1 14 16,0 1 12-16,-2 1 9 0,-3 1 12 0,-3 2 11 16,0 1 10-16,-4 1 19 0,0 1 17 15,-1 1 16-15,-2 1 7 0,1 0 0 0,-1 1-8 16,0 0-10-16,0 0-9 0,0 1-9 0,-4 5-4 16,0 1-1-16,-4 3 3 0,1 3-1 0,-1 2-23 15,-3 0-6-15,-1 2 0 0,1 0 0 16,0 0 0-16,-3 0 0 0,1 1 0 0,1-3 0 15,1-1 0-15,1 0 0 0,3-4 0 0,4-2 0 16,1-6 0-16,2-1 0 16,1-1-67-16,7-3-75 0,4-6-100 0,0 1-456 15,-3 0-1119-15</inkml:trace>
          <inkml:trace contextRef="#ctx0" brushRef="#br0" timeOffset="6977.2593">94 792 3512 0,'0'0'86'0,"0"0"-6"16,0 0-7-16,0 0 1 0,0 0 6 0,0 0-2 16,0 0-7-16,0 0-30 0,0 0-41 0,0 0 0 15,0 0 0-15,0 0 0 0,0 0 0 0,-84-6 0 16,84 10 0-16,0 1 0 0,1 1-42 0,6-1-69 16,3 2-84-16,-3-1-248 15,-1-3-1386-15</inkml:trace>
          <inkml:trace contextRef="#ctx0" brushRef="#br0" timeOffset="7599.8358">226 1050 2384 0,'0'0'304'16,"0"0"-90"-16,0 0-55 0,0 0-20 0,0 0-7 15,0 0-9-15,0 0-19 0,0 0-9 16,0 0-11-16,0 0-9 0,0 0-19 0,0 0 0 15,0 0-6 1,0 0-8-16,26-67-3 0,-35 64-15 0,-3 2-9 16,-2 1-15-16,-1 0 0 0,-2 1 0 0,-4 4 0 15,1 2 0-15,0 0 0 0,-2 2 0 16,0 0 0-16,4 1 0 0,-3 2 0 0,4 0 0 16,0 1 0-16,2 1 0 0,2 2 0 15,0 0 0-15,3 1 0 0,2 2 0 0,2-1 0 16,2 0 0-16,4-1 0 0,0 0 0 0,3-2 0 15,4-2 0-15,1-1 0 0,2-2 0 0,4-4 0 16,1-2 0-16,1-4 0 0,4 0 0 0,2-7 0 16,4-5 0-16,1-3 0 0,3-2 0 15,1-3 0-15,2-2 0 0,-2 0 0 0,0 0-107 16,0-1-37-16,-3 2-39 0,-3-1-49 0,-2 1-76 16,-5 2-167-16,-5 3-247 0,-6 7-873 0</inkml:trace>
          <inkml:trace contextRef="#ctx0" brushRef="#br0" timeOffset="7924.1412">325 813 2305 0,'0'0'548'0,"0"0"-303"0,0 0-72 0,0 0-50 16,0 0-23-16,0 0-11 0,0 0-13 15,-94-18-9-15,87 24-3 0,0 1-7 0,-1 2-7 16,2 1-9-16,3 1-1 0,-1 0-8 0,3 0-6 16,1 2-6-16,2 1-7 0,4 0-5 0,4-1 0 15,2-2-2-15,4-2-7 0,5-4 4 16,0-2-1-16,3-3-2 0,0 0 0 0,0 0 0 15,-1-1 0-15,-1 0 0 0,-1 1 0 0,-4 0 0 16,-3 2 0-16,0 3 0 0,-4 1 0 0,-3 2 0 16,0 1 0-16,-3 2 0 0,-1 0 0 0,-2 1 0 0,-1 0 0 15,0 3 0-15,-6 0 0 0,-1 2 0 0,-2 2 0 0,-1 1 0 16,-4 2 0-16,0 0 0 0,-2 2 0 0,0-1 0 16,0 0 0-16,0-4 0 0,2-3 0 0,2-4 0 15,3-3 0-15,3-4 0 0,2-2 0 16,-1-3 0-16,4 0 0 0,1-4 0 0,0-3 0 15,2-6 0-15,9-2-18 0,2-4-117 0,7-3-38 16,3-1-35-16,1-1-38 0,4-2-63 0,-3 1-124 16,-4 5-198-16,-9 7-660 0</inkml:trace>
          <inkml:trace contextRef="#ctx0" brushRef="#br0" timeOffset="8476.7587">626 985 2968 0,'0'0'144'0,"0"0"-61"0,0 0-5 16,0 0 6-16,0 0 23 0,0 0 16 0,0 0-7 15,0 0-20-15,0 0-17 0,0 0-17 16,0 0-25-16,0 0-5 0,-51 93-14 0,36-74-6 16,1 0-2-16,2-2-2 0,-2-3 1 0,2-1 1 15,4-4 6-15,4-4-13 0,0-3-3 0,3-1 0 16,1-1 0-16,0 0 0 0,0 0 0 15,0-1 0-15,0-2 0 0,0-3 0 0,2-3 0 16,3-3 0-16,3 0 0 0,3-3 0 0,4-2 0 16,2 1 0-16,0-1 0 0,0 2 0 0,0 2 0 15,-1 3 0-15,-3 1 0 0,1 3 0 0,-3 3 0 16,1 1 0-16,-2 2 0 0,1 0 0 16,-1 1 0-16,-1 2 0 0,0 3 0 0,-3 1 0 15,1 1 0-15,-1 2 0 0,0 0 0 0,-4 0 0 16,0 2 0-16,-1 2 0 0,-1-1 0 0,0 1 0 15,-3 1 0 1,-2-2 0-16,0 1 0 0,-3 1 0 0,-2-2 0 16,0 0 0-16,-3 2 0 0,1-3 0 0,-1 1 0 15,1-2 0-15,1 0 0 0,3-4 0 0,1-3 0 16,5-2 0-16,2-2 0 0,0-4 0 0,5-4 0 16,8-4-101-16,7-4-119 0,5-2-87 15,5-1-151-15,-5 4-671 0,-7 6-562 0</inkml:trace>
          <inkml:trace contextRef="#ctx0" brushRef="#br0" timeOffset="8080.361">625 911 1633 0,'0'0'791'16,"0"0"-320"-16,0 0-159 0,0 0-97 15,0 0-63-15,0 0-39 0,0 0-26 0,0 0-14 16,0 0-8-16,0 0-4 0,0 0-10 0,-35-89-10 15,29 87-11-15,3 1-30 0,-2 1 0 0,4 0 0 16,0 0 0-16,1 0 0 0,0 3-18 0,2 1-43 16,4 2-25-16,0 1-38 0,2 1-62 0,0 1-92 15,-1-2-303-15,-4-2-1156 0</inkml:trace>
          <inkml:trace contextRef="#ctx0" brushRef="#br0" timeOffset="8870.289">1125 1014 3429 0,'0'0'117'0,"0"0"-20"16,0 0-14-16,0 0 4 0,0 0 3 0,0 0-2 16,0 0-9-16,0 0-54 0,0 0-25 0,0 0 0 15,-95-32 0-15,73 32 0 0,-1 4 0 16,-2 3 0-16,-2 1 0 0,1 2 0 0,-3 2 0 15,0 1 0-15,5 1 0 0,1 1 0 0,1 1 0 0,5 0 0 0,2 0 0 16,1 0 0-16,4-1 0 0,3 0 0 0,2-3 0 16,4-2 0-16,1-1 0 0,1-2 0 0,7-2 0 15,3 0 0 1,2-2 0-16,6-3 0 0,4 0 0 16,1-2 0-16,4-4 0 0,0-1 0 0,5-3 0 0,-4 1 0 15,0-4 0-15,0 0 0 0,-1 0 0 0,-4 0 0 16,-3 1 0-16,-2 2 0 0,-4 2 0 0,-3 0 0 15,-3 2 0-15,-6 2 0 0,2 1 0 16,-4 2 0-16,-1 1 0 0,-1 1 0 0,-5 4 0 16,-3 4 0-16,-5 4 0 0,-3 3 0 0,-4 4 0 15,-2 4 0-15,0 1 0 0,0 1 0 0,1 2 0 16,4-2 0-16,2 0 0 0,3-3 0 0,3-1 0 16,3-5 0-16,3-2 0 0,4-2 0 15,3-3 0-15,5-1 0 0,5-4-12 0,0-2-242 16,-5-1-1264-16</inkml:trace>
        </inkml:traceGroup>
      </inkml:traceGroup>
    </inkml:traceGroup>
    <inkml:traceGroup>
      <inkml:annotationXML>
        <emma:emma xmlns:emma="http://www.w3.org/2003/04/emma" version="1.0">
          <emma:interpretation id="{4C5AE3A8-0709-4FB1-A6F5-187FF962104A}" emma:medium="tactile" emma:mode="ink">
            <msink:context xmlns:msink="http://schemas.microsoft.com/ink/2010/main" type="paragraph" rotatedBoundingBox="428,16002 6576,15988 6579,17066 430,170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DA3229-9902-4919-B654-B23385E0A902}" emma:medium="tactile" emma:mode="ink">
              <msink:context xmlns:msink="http://schemas.microsoft.com/ink/2010/main" type="line" rotatedBoundingBox="428,16002 6576,15988 6579,17066 430,17080"/>
            </emma:interpretation>
          </emma:emma>
        </inkml:annotationXML>
        <inkml:traceGroup>
          <inkml:annotationXML>
            <emma:emma xmlns:emma="http://www.w3.org/2003/04/emma" version="1.0">
              <emma:interpretation id="{D100063C-502F-4B90-875D-A3CD4844C626}" emma:medium="tactile" emma:mode="ink">
                <msink:context xmlns:msink="http://schemas.microsoft.com/ink/2010/main" type="inkWord" rotatedBoundingBox="428,16002 3784,15994 3787,17073 430,17080"/>
              </emma:interpretation>
              <emma:one-of disjunction-type="recognition" id="oneOf4">
                <emma:interpretation id="interp8" emma:lang="" emma:confidence="0">
                  <emma:literal>somm</emma:literal>
                </emma:interpretation>
                <emma:interpretation id="interp9" emma:lang="" emma:confidence="0">
                  <emma:literal>Homm</emma:literal>
                </emma:interpretation>
                <emma:interpretation id="interp10" emma:lang="" emma:confidence="0">
                  <emma:literal>homm</emma:literal>
                </emma:interpretation>
                <emma:interpretation id="interp11" emma:lang="" emma:confidence="0">
                  <emma:literal>pomm</emma:literal>
                </emma:interpretation>
                <emma:interpretation id="interp12" emma:lang="" emma:confidence="0">
                  <emma:literal>200m</emma:literal>
                </emma:interpretation>
              </emma:one-of>
            </emma:emma>
          </inkml:annotationXML>
          <inkml:trace contextRef="#ctx0" brushRef="#br0" timeOffset="16587.4895">-3800 2039 3177 0,'0'0'153'16,"0"0"-53"-1,0 0-47-15,0 0-10 0,0 0 0 0,0 0 3 16,0 0 11-16,0 0 2 0,0 0-4 0,0 0-7 15,0 0-12-15,0 0-8 0,0 0-9 0,0 0-1 16,85-83-4-16,-56 65-3 0,-1 1 2 16,-3 0-3-16,-2 2 3 0,0 1-3 0,-2 2 4 15,-4 1-3-15,-2 1-1 0,-5 3-1 0,-2 3 1 16,-3 2-2-16,-2 1 0 0,-1 1 6 16,-2 0-9-16,-2 4-5 0,-3 4 0 0,-2 2 0 15,-6 6 0-15,0 2 0 0,-5 4 0 0,1 0 0 0,-4 3 0 0,-1 1 0 16,3 0 0-16,-3 1 0 0,1 0 0 15,3-2 0-15,-1-4 0 16,5-2 0-16,2-3 0 0,0-2 0 0,5-5 0 16,2-2 0-16,0-4 0 0,4-1 0 0,1-2 0 15,0 0 0-15,1-2 0 0,9-5 0 0,3-2-20 16,8-4-96-16,3-3-42 0,6-1-52 0,0 0-71 16,0 0-173-16,-6 4-351 0,-10 5-851 0</inkml:trace>
          <inkml:trace contextRef="#ctx0" brushRef="#br0" timeOffset="16979.9611">-3376 1919 2723 0,'0'0'387'0,"0"0"-191"16,0 0-68-16,0 0-28 0,0 0-17 0,0 0-14 15,0 0 4-15,0 0-2 0,0 0-4 0,0 0 0 16,0 0-10-16,-90 49-9 0,83-36-22 0,4 0-26 16,-1 0 0-16,3 1 0 0,1 1 0 15,2 1 0-15,4-1 0 0,2-1 0 0,0-1 0 16,5-2 0-16,-1-2 0 0,2-3 0 0,4-2 0 15,-1-3 0-15,1-1 0 0,3 0 0 0,-4-2 0 0,4-1 0 0,-5-2 0 16,-1 0 0-16,-1 0 0 0,-2 0 0 0,0-1 0 16,-4-1 0-1,0-1 0-15,0-1 0 0,-1 0 0 16,-1-2 0-16,-3-2 0 0,2 2 0 0,-2-3 0 0,0 1 0 16,-3 0 0-16,0 0 0 0,0 1 0 0,-5 1 0 15,-1-1 0-15,0 2 0 0,-4 1 0 0,2 2 0 16,-3 1 0-16,-1 0 0 0,-3 3 0 15,0 1 0-15,-1 0 0 0,0 2 0 0,-3 0 0 16,0 3 0-16,-3 1 0 0,0 2 0 0,2 1 0 16,-1 0 0-16,0 1 0 0,-1 1 0 0,4 1 0 15,-3 0 0-15,2 1 0 0,0 0 0 16,3-1 0-16,1 2 0 0,2-2 0 0,3 0 0 16,3 1 0-16,4-3 0 0,-1 2 0 0,4-3-36 15,7-1-156-15,1-1-155 0,-1-3-1514 0</inkml:trace>
          <inkml:trace contextRef="#ctx0" brushRef="#br0" timeOffset="18010.6131">-2917 1923 2697 0,'0'0'223'15,"0"0"-50"-15,0 0-44 0,0 0-28 0,0 0-12 0,0 0-5 16,0 0-12-16,0 0-10 0,0 0-8 16,0 0-4-16,0 0-4 0,0 0 0 0,0 0-6 0,0 0-7 15,47 11-5-15,-56 10-6 0,-6 2-5 0,0 1-3 16,-1 2-1-16,-2 0-1 0,1-3 1 0,2-3-4 15,2-3 2-15,3-5-2 0,3-5 3 0,3-1 1 16,3-3-6-16,0-1-1 0,1-1-2 16,0-1 2-16,0 0-6 0,3-6 0 0,5-4 0 15,2-1 0-15,5-6 0 0,3 0 0 0,2-4 0 16,4-2 0-16,0 2 0 0,-2 3 0 0,0-1 0 16,-1 3 0-16,0 1 0 0,0 2 0 15,-4 2 0-15,-1 1 0 0,-1 3 0 0,-1 1 0 16,-5 2 0-16,-1 2 0 0,-1 1 0 0,0 1 0 15,-5 0 0 1,1 3 0-16,-2 3 0 0,-1 1 0 0,0 5 0 16,-4 2 0-16,-2 4 0 0,-4 0 0 0,0 3 0 15,-3 1 0-15,-2-1 0 0,-1 0 0 0,1-2 0 16,0-3 0-16,0-2 0 0,4-2 0 16,3-5 0-16,2-3 0 0,2 0 0 0,2-2 0 15,2-2 0-15,0 0 0 0,0 0 0 0,2-4 0 16,5-3 0-16,5-5 0 0,3-2 0 15,2-3 0-15,4-3 0 0,-1 1 0 0,1 0 0 16,1 2 0-16,-4 1 0 0,2 2 0 0,-4 1 0 16,1 3 0-16,-3 0 0 0,1 2 0 0,-3 2 0 15,-2 1 0-15,0 1 0 0,-1 2 0 16,-1 2 0-16,-2 0 0 0,0 0 0 0,0 3 0 16,-1 1 0-16,-1 3 0 0,0 0 0 0,-1 2 0 15,-3 1 0-15,0 4 0 0,0-1 0 0,-2 2 0 16,-4 2 0-16,-2 2 0 0,-1-2 0 15,-2 1 0-15,0-2 0 0,0 0 0 0,0-3 0 0,3-1 0 16,0-4 0-16,0 0 0 0,2-1 0 16,-1-3 0-16,4-1 0 0,0-2 0 0,1 0 0 15,0-1 0-15,1 0 0 0,0-1 0 0,1-2 0 16,0-2 0-16,0-4 0 0,3 0 0 16,3-2 0-16,4-2 0 0,2-1-87 0,2 0-24 15,1 1-14-15,2 1-27 0,-1 1-22 0,-1 0-36 16,-2 2-63-16,1 0-136 0,-4 2-223 0,-4 4-922 0</inkml:trace>
          <inkml:trace contextRef="#ctx0" brushRef="#br0" timeOffset="18610.5629">-2439 1979 1797 0,'0'0'524'0,"0"0"-206"0,0 0-106 15,0 0-57-15,0 0-40 0,0 0-22 0,0 0-17 16,0 0-6-16,0 0-3 0,0 0-1 16,0 0-1-16,0 0-5 0,0 0-4 0,0 0-8 15,29-60-9-15,-23 56-3 0,-1 2-7 0,1-1 3 16,-2 2-4-16,1 0-4 0,-3 1-3 0,0 0-1 15,0 3 3-15,-1 1 3 0,-1 2 5 0,0 3-5 16,-2 1-4-16,-2 3-6 0,-4 1-16 0,0 2 0 16,-3 2 0-16,-1 1 0 0,-3 1 0 15,1 2 0-15,-3 0 0 0,2-3 0 0,0-1 0 16,2-2 0-16,3-5 0 0,2-3 0 0,1-3 0 16,5-1 0-16,-1-4 0 0,1 0 0 0,2 0 0 15,0 0 0-15,0-6 0 16,4-1 0-16,1-6 0 0,6-3 0 0,2-3 0 15,4-3 0-15,4-1 0 0,2-1 0 0,2 2 0 16,-1 2 0-16,0 2 0 0,-3 2 0 16,-1 2 0-16,-2 4 0 0,-3 1 0 0,-2 2 0 15,0 2 0-15,-1 1 0 0,-3 2 0 0,-2 1 0 16,-3 1 0-16,1 0 0 0,-4 2 0 16,0 2 0-16,-1 3 0 0,0 3 0 0,-1 0 0 15,-5 3 0-15,-1 2 0 0,-4 0 0 0,2 1 0 16,-2 0 0-16,-1 1 0 0,0-1 0 0,3-2 0 15,1-3 0-15,1-2 0 0,3-3 0 16,0-1 0-16,4-2 0 0,-1-2 0 0,1-1 0 16,0 0 0-16,0 0 0 0,1-3 0 0,5-4 0 15,2-1 0-15,3-4 0 0,6-3 0 0,2-1 0 16,2-1 0-16,1 1 0 0,-2 2 0 0,-1 0 0 16,0 3 0-16,-5 2 0 0,0 1 0 0,-1 3 0 0,-3 0 0 0,-2 4 0 15,0 0 0-15,-1 1 0 0,-1 0 0 16,-3 3 0-16,1 3 0 0,0 0 0 0,-3 2 0 15,0 4 0-15,-1-1 0 0,0 4 0 0,-4 0 0 16,-2 0 0-16,0 2 0 0,-1 1 0 0,1 0 0 16,-3-2 0-16,1 1 0 0,-1 0 0 15,0-1 0-15,1-2 0 0,0 0 0 0,0-2 0 16,1-1 0-16,0-3 0 0,3-2 0 0,0-1 0 16,2-3-5-16,1-2-107 0,1 0-61 0,0 0-114 15,2-1-1388-15</inkml:trace>
          <inkml:trace contextRef="#ctx0" brushRef="#br0" timeOffset="19309.4777">-3115 1416 1841 0,'0'0'294'0,"0"0"-29"0,0 0-61 0,0 0-33 0,0 0-23 16,0 0-23-16,0 0-29 0,0 0-23 15,0 0-12 1,0 0-20-16,0 0-12 0,0 0-7 0,0 0 0 16,0 0 3-16,-47 33 4 0,54-21 0 0,3 2 1 0,2 1-1 15,3 3-5-15,-1 2-2 0,3 2-5 0,0 3 6 16,-1 1 2-16,0 2-1 0,-2 1-5 0,1 2-11 15,-2 0-5-15,-3 1 0 0,-3 2 3 16,-1 0-2-16,-3 1-1 0,-2 2 0 0,-1-1 1 16,0-1 3-16,-4 2 1 0,-3-1 0 0,-3 1-5 15,-2-2 7-15,-3 0 5 0,-1-2 2 0,-2 1 7 16,-2-1-5-16,-2 0 0 0,-2-2 3 16,0-2 2-16,1-3 6 0,1-1 2 0,0-2 0 15,1-5 0-15,4-4-2 0,1-1-4 0,1-4-11 16,0-1-15-16,1-1 0 0,1-2 0 0,2-1 0 15,0-1 0-15,1-1 0 0,3 0 0 16,4-2 0-16,2 0 0 0,-2 0 0 0,3 0 0 16,5-2-13-16,4-3-66 0,5-3-26 0,6-1-61 15,-2 0-144-15,-6 3-1294 0</inkml:trace>
          <inkml:trace contextRef="#ctx0" brushRef="#br0" timeOffset="15326.4109">-5068 1548 905 0,'0'0'633'16,"0"0"-340"-16,0 0-55 0,0 0-48 0,0 0-27 15,0 0-8-15,0 0-3 0,0 0-15 16,0 0-19-16,0 0-23 0,0 0-29 0,0 0-20 16,0 0-8-16,0 0-1 0,-19-38-2 0,2 46 1 15,-1 3 0-15,-3 2 0 0,-1 2-6 0,-2 2 3 16,1 0-5-16,-1 3-2 0,2 2 6 15,-1 1-5-15,1 2 1 0,1 3-4 0,1 0-2 16,1 2-1-16,3 3-1 0,0 2 1 0,2 2-5 16,5 0 1-16,0 0 0 0,3 0 3 15,1-1-1-15,4 1 0 0,1-4 1 0,0-3 0 16,6-5 2-16,2-4 5 0,1-4 0 0,1-1-2 16,3-1-2-16,-2-1 0 0,1-1-6 15,0 0-4-15,-1-2-5 0,1 2-1 0,-3-3-2 0,0 1 2 16,-2-1 1-16,-1 0-7 0,-2 0 3 15,0-2 0-15,-2-1 1 0,1 0-5 0,-1 0 0 16,-2-2 0-16,0 0 0 0,0-1 0 0,0-2 0 16,0 0 0-16,0 0-2 0,0-2-25 0,0 1-18 15,0-1-24-15,2 0-34 0,5 0-61 0,1-4-105 16,0 0-470-16,-2 1-1039 0</inkml:trace>
          <inkml:trace contextRef="#ctx0" brushRef="#br0" timeOffset="13664.218">-5085 1915 1419 0,'0'0'369'16,"0"0"-46"-16,0 0-67 0,0 0-45 0,0 0-32 16,0 0-23-16,0 0-23 0,0 0-16 0,0 0-11 15,0 0-13-15,0 0-7 0,0 0-12 0,-25-36-9 16,23 33-8-16,0-1-8 16,-2 1-6-16,2-1-3 0,-3 1-2 0,3-1-4 15,-4 1-2-15,3 1-5 0,-3 0-1 16,0 1-8-16,-2 1 2 0,0 0-5 0,0 0-6 15,0 2 0-15,-1 2 1 0,-3 1-1 0,3 0 1 16,-1 0 5-16,0 0-10 0,1 0 4 16,1 1 1-16,1 0-3 0,0 0 0 0,2-1-5 15,-1 3 1-15,3-1-9 0,-1 0 8 0,1 1 2 16,0 0-5-16,1 1 6 0,2-1-5 0,-1 1 0 16,1 2 0-16,0-1 0 0,1 2 0 0,4 0 0 15,-2 1 0-15,4 0 0 0,0-1 0 16,2 0 0-16,0-1 0 0,3-2 0 0,-1-2 0 15,3-1 0-15,-1-1 0 0,0-2 0 0,0-1 0 16,2-2 0-16,0 0 0 0,1-2 0 0,1-2 0 16,0-3 0-16,0 0 0 0,-1-2 0 0,1-2 0 15,0 1 0-15,0-2 0 0,-2 0 0 16,-2 0 0-16,-1 0 0 0,-3-1 0 0,-1 2 0 16,-2 0 0-16,1 1 0 0,-5 0 0 0,2 0 0 15,-3-1 0-15,-1 0 0 0,0 2 0 16,0-1 0-16,0-1 0 0,-4 0 0 0,1 2 0 15,-4 0 0-15,0 0 0 0,-1 2 0 0,-1 1 0 16,-3 0 0-16,0 1 0 0,-2 3 0 0,-2 0 0 16,1 2 0-16,-1 0 0 0,-1 0 0 15,1 2 0-15,-1 2 0 0,1 2 0 0,-1 1 0 16,-3 0 0-16,3 2 0 0,-3 0 0 0,2 1 0 16,-2 3 0-16,2-1 0 0,-1 1 0 0,2 1 0 15,0 0 0-15,2 0 0 0,-1 0 0 0,2 1 0 16,2 0 0-16,0 0 0 0,3 0 0 15,1 1 0-15,1-2 0 0,2 0-9 0,4 0-53 16,1-2-25-16,1 0-33 0,6 1-51 0,4-3-108 16,-1-2-536-16,-2-2-952 0</inkml:trace>
          <inkml:trace contextRef="#ctx0" brushRef="#br0" timeOffset="14481.2951">-4768 1978 1138 0,'0'0'252'0,"0"0"-13"0,0 0-23 16,0 0-20-16,0 0 0 0,0 0 4 0,0 0-16 15,0 0-9-15,0 0-14 16,0 0-18-16,0 0-24 0,0 0-19 0,0 0-24 16,0 0-23-16,-46 6-9 0,59-11-5 0,4 1-4 0,3-3 1 15,3 1-3-15,3 1-8 0,1-1-1 0,-1 2-4 16,2 1-5-16,-2-1-4 0,-1 2 0 16,0 1 2-16,-4 1 3 0,-1 0 0 0,-2 0-1 15,-1 1-3-15,-2 2 0 0,-3 0-1 0,-1 1 2 16,-3-1-1-16,-3 1-7 0,0-1 6 15,-3 0 0-15,-1 0 2 0,-1 0 4 0,0 0-3 16,0 0-1-16,0-1 2 0,-2 2 2 0,0-2 0 16,-4 1-3-16,2 0-4 0,-1-1-3 0,-2 1-1 15,0-1-3-15,0-1-1 0,1 2-1 0,1-1-4 16,0-1-8-16,3 1-18 0,1 0-34 0,1-1-35 16,0 1-52-16,4 1-97 0,2-2-337 15,0 0-1186-15</inkml:trace>
          <inkml:trace contextRef="#ctx0" brushRef="#br0" timeOffset="15922.8102">-4168 1872 2323 0,'0'0'288'0,"0"0"-66"16,0 0-64-16,0 0-34 0,0 0-13 16,0 0-10-16,0 0-6 0,0 0-3 0,0 0-14 15,0 0-8-15,0 0-8 0,0 0-5 0,0 0-3 16,0 0-9-16,1-55-13 0,-7 60-14 0,-3 2-1 15,-1 6-1-15,-4 1-1 0,-1 4 3 0,-1 1-2 0,-1 1 1 16,-1 0 2-16,4 0-1 0,2 0-5 0,0-1-1 16,4-1-8-16,2-2-4 0,3 1 0 15,3-1 0-15,0-1 0 0,3-2 0 0,4-1 0 16,4-2 0-16,-1-2 0 0,4-2 0 0,2-2 0 16,0-3 0-16,4-1 0 0,-3 0 0 0,1-5 0 15,3 0 0-15,-2-3 0 0,0-1 0 16,2-3 0-16,-3 0 0 0,2-2 0 0,-3 1 0 15,-1-3 0-15,-2 2 0 0,-1 0 0 0,-4 2 0 16,-2-1 0-16,-4 2 0 0,1 0 0 16,-4-1 0-16,0 1 0 0,-3-1 0 0,0 1 0 15,-3 1 0-15,-2 0 0 0,-1 1 0 0,-1 1 0 16,-2 1 0-16,-2 1 0 0,0 2 0 0,-1 0 0 16,0 2 0-16,-1 1 0 0,1 1 0 0,-1 0 0 15,1 1 0-15,-1 2 0 0,0 3 0 0,0 0 0 16,2-1 0-16,-2 2 0 0,5 0 0 15,0 1 0-15,1-1 0 0,3 0 0 0,1 1 0 16,5 0 0-16,1 2-90 0,5 1-56 0,4 1-83 16,-2-3-178-16,0-2-1393 0</inkml:trace>
          <inkml:trace contextRef="#ctx0" brushRef="#br0" timeOffset="16299.2386">-3994 2111 2813 0,'0'0'371'0,"0"0"-249"0,0 0-33 0,0 0-4 15,0 0-4-15,0 0 2 0,0 0-1 16,0 0-12-16,0 0-10 0,0 0-10 0,0 0-11 16,0 0-7-16,0 0-8 15,-28 51-4-15,19-31-5 0,-4 3 1 0,2-1-2 16,-2 2-5-16,4-2-2 0,-3 1-5 0,3-4 3 15,1 0-2-15,0-4 0 0,1-1-3 0,0-2 0 16,4-3 0-16,-2-2 0 0,2-1 0 0,-2 0 0 0,5-3 0 16,-2-1 0-16,-1-1-16 0,3-1-15 0,0 0-25 15,0-2-30-15,5-4-46 0,2-2-67 16,0 1-164-16,-4 1-1419 0</inkml:trace>
        </inkml:traceGroup>
        <inkml:traceGroup>
          <inkml:annotationXML>
            <emma:emma xmlns:emma="http://www.w3.org/2003/04/emma" version="1.0">
              <emma:interpretation id="{2CCFEAB2-CF67-4B4B-8E9A-ECCFB3488266}" emma:medium="tactile" emma:mode="ink">
                <msink:context xmlns:msink="http://schemas.microsoft.com/ink/2010/main" type="inkWord" rotatedBoundingBox="4220,16304 6577,16299 6578,16733 4221,16738"/>
              </emma:interpretation>
              <emma:one-of disjunction-type="recognition" id="oneOf5">
                <emma:interpretation id="interp13" emma:lang="" emma:confidence="0">
                  <emma:literal>oolnosno</emma:literal>
                </emma:interpretation>
                <emma:interpretation id="interp14" emma:lang="" emma:confidence="0">
                  <emma:literal>odnosno</emma:literal>
                </emma:interpretation>
                <emma:interpretation id="interp15" emma:lang="" emma:confidence="0">
                  <emma:literal>oolnosn0</emma:literal>
                </emma:interpretation>
                <emma:interpretation id="interp16" emma:lang="" emma:confidence="0">
                  <emma:literal>oohnosno</emma:literal>
                </emma:interpretation>
                <emma:interpretation id="interp17" emma:lang="" emma:confidence="0">
                  <emma:literal>odnosn0</emma:literal>
                </emma:interpretation>
              </emma:one-of>
            </emma:emma>
          </inkml:annotationXML>
          <inkml:trace contextRef="#ctx0" brushRef="#br0" timeOffset="20274.0547">-1419 1974 1678 0,'0'0'298'0,"0"0"-30"15,0 0-47-15,0 0-44 0,0 0-14 0,0 0-11 16,0 0-19-16,0 0-4 15,0 0-14-15,0 0-16 0,0 0-22 0,13-88-15 16,-22 88-10-16,-5 0-8 0,-1 3 2 16,-1 3-10-16,-2 2-2 0,0 2-2 0,-1 0 3 15,1 4-8-15,0 0-4 0,-1 3-5 0,1 0-11 16,3 1 8-16,1 0-3 0,3 0-2 0,1 1-3 16,3-2-3-16,4-3-1 0,3 0-1 0,0-5 5 15,3 0-7-15,5-3-1 0,2-4 5 16,4 0 1-16,2-2-1 0,2 0 1 0,2-2-4 15,1-4 0-15,1-1 3 0,0-2 0 0,-1-2-3 16,0 1 1-16,-2-3-2 0,-1 1 3 0,-4 0 1 16,-2-1-8-16,-2 1 7 0,-3 0-2 0,-4 1 5 15,-2-1 4-15,-1 2-5 0,-1 1 0 16,-6 1-1-16,-1 2 1 0,-3 0 1 0,-1 0 1 16,-3 1-5-16,-2 2-1 0,0 1 2 0,-2 1-1 15,1 1-1-15,2 0-1 0,2 0-5 0,2 3-6 16,4-1-8-16,3 2-19 0,2 0-24 15,3 1-21-15,4 2-23 0,5 2-22 0,2 0-35 16,6 2-58-16,0 0-114 0,-3-3-356 0,-3-2-953 0</inkml:trace>
          <inkml:trace contextRef="#ctx0" brushRef="#br0" timeOffset="20691.2778">-1064 1977 1759 0,'0'0'814'0,"0"0"-604"0,0 0-53 16,0 0-29-16,0 0-5 0,0 0 6 0,0 0-7 15,0 0-13-15,0 0-18 0,0 0-18 16,0 0-12-16,0 0-11 0,0 0-1 0,-53-32-12 16,32 36-2-16,-2 1-7 0,2 1-6 0,0 1-3 15,0 1-2-15,0 2-1 0,2 0-2 0,2 0-1 16,0 1-6-16,5 1-1 0,0 1 0 0,3 0-6 16,3 2 0-16,3-1 0 0,3-1 0 0,0 1 0 15,6-2 0-15,2-2 0 0,3-1 0 0,4-2 0 16,0-1 0-16,5-4 0 0,0-1 0 0,1-1 0 0,3-1 0 15,-1-4 0-15,3-1 0 0,-2-3 0 0,-1-1 0 16,-2-2 0-16,-1 1 0 0,-2-3 0 0,-4 1 0 16,-1 0 0-16,-2-1 0 0,-5-1 0 15,-1 2 0-15,-4-1 0 0,-1 1 0 0,0 0 0 16,-6 0 0-16,0 2 0 0,-5 1 0 0,0 1 0 16,-1 2 0-16,-3 1 0 0,-1 2 0 0,-2 2 0 15,-1 2 0-15,0 0 0 0,-1 0 0 16,1 2 0-16,0 3 0 0,3-1 0 0,0 3 0 15,3-2 0-15,-1 1 0 0,5 0 0 0,1-1 0 16,4 0 0-16,1 1 0 0,3-1 0 0,0 1-59 16,5 0-27-16,5-2-34 0,5 0-32 0,1-3-53 15,7-1-93-15,-5 0-329 0,-5 0-1071 0</inkml:trace>
          <inkml:trace contextRef="#ctx0" brushRef="#br0" timeOffset="20935.8871">-797 1735 2714 0,'0'0'202'16,"0"0"-40"-16,0 0-38 0,0 0-15 0,0 0 3 16,0 0-6-16,0 0-2 0,0 0-10 15,0 0-15-15,0 0-20 0,0 0-17 0,0 0-10 16,0 0-13-16,0 0 7 0,-23-13 0 0,9 34 1 16,-1 3-1-16,-2 3-4 0,-3 2-12 0,-1 1-10 15,1 2 0-15,-3 0 0 0,1-1 0 0,1-3 0 16,1-1 0-16,2-4 0 0,2-3 0 0,4-4 0 31,2-4 0-31,2-4 0 0,5-3 0 0,0-4 0 0,3 0-16 16,0-1-47-16,4 0-26 0,5-3-36 0,4-3-44 15,1-2-65-15,3-1-119 0,-1 2-361 0,-7 2-962 0</inkml:trace>
          <inkml:trace contextRef="#ctx0" brushRef="#br0" timeOffset="21326.3203">-722 1855 2837 0,'0'0'220'0,"0"0"-70"0,0 0-35 16,0 0-17-16,0 0-4 0,0 0 0 0,0 0-6 16,0 0-8-16,0 0-10 0,0 0-8 15,0 0-10-15,0 0-7 0,-94 88-10 0,74-68-8 16,-2 2-9-16,0 0-8 0,0 1-10 0,2-1 0 16,1-2 0-16,3-4 0 0,2-3 0 0,6-3 0 15,1-5 0-15,5-2 0 0,2-2 0 0,0-1 0 16,0 0 0-1,7-6 0-15,2-1 0 0,6-6 0 0,4-1 0 16,4-3 0-16,3-2 0 0,1 1 0 0,1-1 0 0,-1 4 0 0,-2 0 0 16,-2 3 0-16,-1 3 0 0,-2 1 0 15,-4 2 0-15,-1 2 0 0,-4 3 0 0,-1 1 0 16,-3 0 0-16,-1 2 0 0,0 3 0 0,-4 1 0 16,1 1 0-16,-3 2 0 0,0 1 0 15,-3 2 0-15,-1 1 0 0,-2-1 0 0,-1 1 0 16,-1 1 0-16,1 0 0 0,-3 1 0 0,2-1 0 15,-2-2 0-15,0 0 0 0,3 0 0 0,-2-3 0 16,1-2 0-16,1-1 0 0,0-1 0 0,4-1 0 16,-1-2 0-16,1 0 0 0,0-2 0 15,3 0 0-15,0 0 0 0,0 0 0 0,5 0-46 16,3 0-130-16,0-2-170 0,-1 1-1516 0</inkml:trace>
          <inkml:trace contextRef="#ctx0" brushRef="#br0" timeOffset="22001.3418">-364 1955 1993 0,'0'0'375'0,"0"0"-133"16,0 0-53-16,0 0-43 0,0 0-19 0,0 0-1 16,0 0-15-16,0 0-8 15,0 0-8-15,0 0-6 0,0 0-14 0,0 0-9 0,0 0-10 16,25-72-12-16,-31 71-3 0,-3 1-9 0,-1 0-4 16,-4 2-4-16,-2 3-1 0,-3 3 0 0,-1 1 3 15,-2 2-1-15,0 2-2 0,0 1-10 0,2 0-13 16,0 2 0-16,0 0 0 0,3 2 0 0,1 2 0 15,2 0 0-15,4 0 0 0,3-1 0 16,2-2 0-16,4-2 0 0,1-3 0 0,5-4 0 16,4-2 0-16,3-4 0 0,4-2 0 0,3 0 0 15,4-6 0-15,2-3 0 0,2-2 0 0,1-2 0 16,-1-1 0-16,2-1 0 0,-3-2 0 0,1 0 0 16,-4 0 0-16,-4 1 0 0,-1 2 0 15,-5 0 0-15,-3 2 0 0,-5 1 0 0,-1 3 0 16,-4-1 0-16,0 1 0 0,-1 0 0 0,-6 3 0 15,-1 1 0-15,-5-1 0 0,-1 3 0 0,-3 2 0 16,-3 0 0-16,-2 1 0 0,-3 5 0 16,1 0 0-16,0 1 0 0,1 1 0 0,1 1 0 0,3-1 0 15,1-1 0-15,5 2 0 0,1-1 0 16,5 0 0-16,4 1 0 0,3-1 0 0,6 2 0 16,7-2-83-16,9-3-28 0,4-2-16 0,8-3-16 15,5-1-28-15,4-4-62 0,2-3-146 0,-11 2-385 16,-12 1-877-16</inkml:trace>
          <inkml:trace contextRef="#ctx0" brushRef="#br0" timeOffset="22329.421">100 1886 2328 0,'0'0'473'0,"0"0"-161"0,0 0-96 0,0 0-56 15,0 0-38-15,0 0-22 0,0 0-18 16,0 0-13-16,0 0-3 0,0 0-5 0,0 0-1 16,-104-69-14-16,77 74-46 0,-1 2 0 0,-1 1 0 15,4 3 0-15,2-1 0 0,2 1 0 16,4 0 0-16,2 2 0 0,2 0 0 0,5 1 0 15,1 0 0-15,4 0 0 0,-1 1 0 0,4 1 0 16,0-1 0-16,0-1 0 0,6 1 0 0,0-2 0 16,2 1 0-1,0-1 0-15,1-2 0 0,-2-1 0 0,1-1 0 16,-1-1 0-16,-3-3 0 0,0 0 0 0,-4-2 0 16,0-1 0-16,0 0 0 0,0-1 0 0,-6-1 0 15,-2 0 0-15,-1 0 0 0,-4 0 0 0,-2 0 0 0,-1-1 0 0,-1-2 0 16,-1 0 0-16,0 1 0 0,1-1 0 0,1 1 0 15,2 0 0-15,1-1 0 0,3 0 0 16,4 0 0-16,4 2 0 0,2-2 0 0,0 1 0 16,8 0 0-16,6-3-96 0,2 0-43 0,7-1-27 15,2 0-55-15,3-1-117 0,-6 2-448 16,-6 2-918-16</inkml:trace>
          <inkml:trace contextRef="#ctx0" brushRef="#br0" timeOffset="22725.0699">152 1872 2897 0,'0'0'301'15,"0"0"-131"-15,0 0-37 0,0 0-25 0,0 0-17 16,0 0 0-16,0 0-5 0,0 0-10 0,0 0-8 16,0 0-15-16,0 0-32 0,0 0-21 0,0 0 0 15,-12 0 0-15,-4 18 0 0,-4 1 0 16,1 0 0-16,-2 4 0 0,-1-2 0 0,0 2 0 16,-1 1 0-16,0-1 0 0,2-1 0 0,3-2 0 15,2-6 0-15,3-5 0 16,4-2 0-16,6-5 0 0,-1-2 0 0,4 0 0 15,0-2 0-15,4-4 0 0,2-3 0 0,5-4 0 16,6-4 0-16,3-2 0 0,4-2 0 0,1 1 0 0,2 1 0 16,0 1 0-1,1 2 0-15,-3 0 0 0,2 2 0 0,-3 3 0 16,-1 2 0-16,-1 1 0 0,-2 2 0 0,-2 1 0 16,-3 4 0-16,-1 1 0 0,-4 0 0 15,-2 3 0-15,0 3 0 0,-3 1 0 0,-3 0 0 16,-1 1 0-16,-1 2 0 0,-1 1 0 0,-5 2 0 15,-2 0 0-15,-2 2 0 0,-4 0 0 0,-1 0 0 16,-2 1 0-16,-3-1 0 0,1 1 0 16,-1-1 0-16,-1 0 0 0,3-5 0 0,3 0 0 15,2-4 0-15,6-3 0 0,4-2 0 0,3-1 0 16,8-2-99-16,6-5-24 0,4-2-13 0,5-3-25 16,5-3-53-16,-1 0-133 0,-6 3-435 0,-6 4-892 15</inkml:trace>
          <inkml:trace contextRef="#ctx0" brushRef="#br0" timeOffset="23014.249">485 1900 2444 0,'0'0'472'16,"0"0"-200"-16,0 0-80 0,0 0-52 0,0 0-35 16,0 0-19-16,0 0-17 0,0 0-1 15,0 0 0-15,0 0-8 0,0 0-8 0,-88 44-11 16,75-28-15-16,3-1-26 0,2 3 0 0,3 0 0 16,3 0 0-16,2 2 0 0,0-2 0 15,3-1 0-15,4-2 0 0,6-4 0 0,2-5 0 16,2-2 0-16,5-4 0 0,2-2 0 0,0-4 0 15,3-3 0-15,-1-3 0 0,1 0 0 0,-3-4 0 16,-2 1 0-16,-3-1 0 0,0 0 0 16,-3 0 0-16,-3-1 0 0,-2 1 0 0,-2-1 0 15,-3-1 0-15,-3 1 0 0,0 0 0 0,-3 0 0 0,-2 2 0 16,-3-1 0-16,-4 1 0 0,-3 4 0 0,-3 0 0 0,-3 3 0 16,-5 5 0-16,-5 2 0 0,-4 1 0 0,-5 6 0 15,-5 5 0-15,-1 2 0 0,-5 4 0 0,-2 4 0 16,-2 3 0-16,-3 2-66 0,0 3-159 15,12-6-297-15,14-6-1326 0</inkml:trace>
        </inkml:traceGroup>
      </inkml:traceGroup>
    </inkml:traceGroup>
    <inkml:traceGroup>
      <inkml:annotationXML>
        <emma:emma xmlns:emma="http://www.w3.org/2003/04/emma" version="1.0">
          <emma:interpretation id="{651F36FF-301D-4D19-9C83-F1143CA399F1}" emma:medium="tactile" emma:mode="ink">
            <msink:context xmlns:msink="http://schemas.microsoft.com/ink/2010/main" type="paragraph" rotatedBoundingBox="564,17146 5209,17005 5233,17799 588,17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AE8EDF-C4AD-46EB-BBB7-4774A3EFA850}" emma:medium="tactile" emma:mode="ink">
              <msink:context xmlns:msink="http://schemas.microsoft.com/ink/2010/main" type="line" rotatedBoundingBox="564,17146 5209,17005 5233,17799 588,17940"/>
            </emma:interpretation>
          </emma:emma>
        </inkml:annotationXML>
        <inkml:traceGroup>
          <inkml:annotationXML>
            <emma:emma xmlns:emma="http://www.w3.org/2003/04/emma" version="1.0">
              <emma:interpretation id="{40CF74A4-7236-4853-AE2C-6F61FEDED097}" emma:medium="tactile" emma:mode="ink">
                <msink:context xmlns:msink="http://schemas.microsoft.com/ink/2010/main" type="inkWord" rotatedBoundingBox="569,17309 2175,17260 2194,17891 588,17940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2441.9584">-5135 2779 847 0,'0'0'260'0,"0"0"0"0,0 0 3 0,0 0-14 16,0 0-18-16,0 0-17 0,0 0-27 0,0 0-24 16,0 0-21-1,0 0-22-15,0 0-23 0,0 0-15 0,-7-19-11 16,7 17-4-16,0 0-4 0,0 2-6 0,0 0-1 0,-1-1-6 15,1 1-3-15,0 0-5 0,0 0-5 0,0 0-5 16,-1 0-3-16,1 0-2 0,0 0-4 0,-3 1-5 16,1-1-4-16,0 2-4 0,-1 0 0 0,-1 0 2 15,-1-1-1-15,2 2-3 0,-3 0 1 0,2 0 0 16,-1-1 2-16,-1 0-3 0,3 1-2 16,-3 0-1-16,-1-2-3 0,3 3 4 0,-1-2 1 15,-1 2-3-15,0 0 2 0,2 0 1 0,-2 1-2 16,1 1 0-16,1-2-3 0,-2 2 0 0,2-1 0 15,0 2-2-15,0-1-1 0,1 1-2 0,-1-1 2 16,0-1 1-16,4 0 3 0,-2-1-3 16,-1 0 3-16,3 0-4 0,0-1 1 0,0 0 4 15,0 0-5-15,0-1 1 0,0 1-2 0,4 2 1 16,-2 0 3-16,3 0 0 0,-2 0 2 16,3 1-4-16,0-3 0 0,1 1 1 0,1-1 0 15,1 0 0-15,0-1-1 0,2 0-2 0,0-1 2 16,0-1 2-16,1 0 2 0,-3 0 0 0,3 0-1 15,-3 0 0-15,0-1-2 0,-1 0 1 16,0-1-1-16,0 2 0 0,0-2-3 0,0-1 2 16,-1 1 0-16,1-1-2 0,-1-1 4 0,1 1 0 15,0-1 2-15,0-2-1 0,-1 1 1 16,2-1-1-16,-3 0-1 0,2-1 2 0,0 0 0 16,-1-1-2-16,1 0 0 0,-1 0 1 0,-1 1 0 15,1 0 0-15,-3 1 2 0,0-1-10 0,0 3 4 16,-1-2 2-16,-1 1 2 0,-1-1 3 0,2 0-2 15,-3 0 0-15,0-1 0 0,0 1 7 16,0 0-3-16,0 0-4 0,-5-1 2 0,1 0-2 16,-1 1 0-16,-2 1 2 0,0 0-1 0,-1 1-1 15,-3 2-3-15,0-1 3 0,0 2-4 0,-2 0-2 16,-1 1 5-16,-1 0-1 0,1 1 2 0,-2 3-5 16,0 0 5-16,0 0-3 0,-1 2 1 15,0 0-2-15,-1 2 2 0,2-2 0 0,1 1-4 16,0 1 13-16,1-1-13 0,2 2 2 0,0 0-5 15,3 1-8-15,0-2 7 0,2 1 1 16,1-1-3-16,4-1-9 0,2 0-20 0,0 0-22 16,7-1-25-16,3-1-31 0,1 1-56 0,5 1-91 15,-4-2-266-15,-3-1-1208 0</inkml:trace>
          <inkml:trace contextRef="#ctx0" brushRef="#br0" timeOffset="32694.5146">-4915 2923 2584 0,'0'0'256'0,"0"0"-111"16,0 0-37-16,0 0-2 0,0 0-1 0,0 0 5 16,0 0-1-16,0 0-15 0,0 0-18 0,0 0-15 15,-62 92-15-15,48-74-10 0,0 0-8 16,0 2-14-16,3-3-2 0,-3 1-6 0,2 0-1 15,3-3-2-15,1-1 1 0,2-4-2 0,3-2-8 16,2-4-5-16,1-1-28 16,0-3-29-16,4 0-39 15,7-6-58-15,1-3-95 0,0 1-289 0,-3 1-1178 16</inkml:trace>
          <inkml:trace contextRef="#ctx0" brushRef="#br0" timeOffset="33550.6443">-4629 2788 1898 0,'0'0'411'0,"0"0"-131"0,0 0-75 16,0 0-47-16,0 0-33 0,0 0-9 0,0 0-2 15,0 0 0-15,0 0-5 0,0 0-13 0,0 0-13 16,0 0-18-16,0 0-20 0,-32-27-8 0,31 29-13 16,-3 3-6-16,1 0 1 0,-3 1-6 15,1 3 0-15,-1 0-3 0,0 2 1 0,-1-2-2 16,3 1-2-16,-2-1 1 0,0 0-4 0,4-2 0 16,-3-1 4-1,3-1-2-15,0-1-3 0,0 0 0 0,1-3-1 16,1 1-3-16,0 0 4 0,0 0 2 0,0-2-4 15,0 2 2-15,0-2-1 0,3 1-8 0,0 0 6 16,-2 0 2-16,4 1 1 0,-3-2-3 0,3 1 6 0,-2 1-3 16,3-1-2-16,-3 1 8 0,3-1-4 0,0 0 2 15,-2 1-1-15,2 1 0 0,0-2-2 0,0 2-2 16,0-1 3-16,-2 0-7 0,2 2 2 0,0-1 1 16,-2 1 2-16,1 0 3 0,-2 0-3 0,4 0-3 15,-3 0 0-15,-2-1 0 0,4 1 0 16,-4-1 0-16,1 1 0 0,1 1 0 0,-2-1 0 15,2 0 0-15,-3 0 0 0,1 2 0 0,-2 0 0 16,0 0 0-16,0 2 0 0,0-1 0 16,0 0 0-16,0 0 0 0,0 0 0 0,-3-1 0 15,-1 1 0-15,2-3 0 0,-3 0 0 0,2-1 0 16,-3 0 0-16,0 0 0 0,-1-3 0 16,-1 2 0-16,-2-1 0 0,0-1 0 0,-2 0 0 15,-1 0 0-15,1 0 0 0,-2 0 0 0,1 0 0 16,2-2 0-16,-1 1 0 0,2-2 0 0,1 0 0 15,0 0 0-15,2-1 0 0,0 0 0 0,0 0 0 16,0-1 0-16,1 1 0 0,-1 1 0 16,4-1 0-16,-2 1 0 0,2 0 0 0,-2 2 0 15,3-1 0-15,-1 0 0 0,1 1 0 0,1 0 0 16,1 0 0-16,0 1 0 0,0-1 0 0,0 0 0 16,3-1 0-16,6 1 0 0,2-1 0 0,4 1-49 15,5 0-163-15,-4 1-289 0,-6 0-1371 0</inkml:trace>
          <inkml:trace contextRef="#ctx0" brushRef="#br0" timeOffset="32926.0726">-4710 2740 2790 0,'0'0'340'0,"0"0"-201"15,0 0-31-15,0 0-11 0,0 0-18 0,0 0-4 16,0 0-1-16,0 0-5 0,0 0-14 0,0 0-6 16,0 0-12-16,0 0-10 0,0 0-10 15,100-7-7-15,-82 9-7 0,2 1-2 0,-2-1 2 16,1 1-3-16,-2 0-2 0,-2 0-4 0,0 0-4 15,-1 0-5-15,-3 0-8 0,1-1-12 0,-5 0-20 16,-3-1-22-16,1 1-30 0,-4-2-35 0,-1 0-25 0,0 0-35 0,-3 1-87 16,-4 2-196-16,0-1-229 0,2-1-846 0</inkml:trace>
          <inkml:trace contextRef="#ctx0" brushRef="#br0" timeOffset="34366.5922">-3808 2827 1641 0,'0'0'720'0,"0"0"-496"0,0 0-58 0,0 0-13 16,0 0-14-16,0 0-12 0,0 0-11 0,0 0-5 15,0 0-9-15,0 0-3 0,0 0-9 0,0 0-10 16,0 0-12-16,0 0-9 0,68-81-15 0,-78 80-15 0,-2 0 2 0,-4 1-5 15,-2 0 2-15,-2 4-3 0,-1 2-8 0,-2 2-17 16,-1 0 0-16,1 1 0 0,0 2 0 16,0 1 0-16,1 0 0 0,5 1 0 0,2 0 0 15,0-1 0-15,5 0 0 0,-1 2 0 0,3-1 0 16,4 2 0-16,1-2 0 0,3 0 0 16,0-3 0-16,4-1 0 0,5-3 0 0,3-3 0 15,4-3 0-15,2 0 0 0,5-7 0 0,1-3 0 16,4-2 0-16,1-1 0 0,-2 0 0 0,0-1 0 15,-2 1 0-15,-3 0 0 0,-4 2 0 16,0 1 0-16,-7 1 0 0,1 3 0 0,-7 1 0 16,0 3 0-16,-4 0 0 0,-1 2 0 0,0 0 0 15,0 0 0-15,-3 2 0 0,-4 5 0 0,-2 1 0 16,-4 3 0-16,-2 4 0 0,-1 2 0 16,-3 1 0-16,1 3 0 0,-2 1 0 0,3 1 0 15,-2 0 0-15,0 1 0 0,2 0 0 0,1 1 0 16,0 0 0-16,2 0 0 0,-1 1 0 0,1-2 0 15,1-2 0-15,2-1 0 0,-2-2 0 16,4-2 0-16,-4-2 0 0,4-2 0 0,0-2 0 16,-4 0 0-16,3-3 0 0,-3 1 0 0,1-2 0 15,-2-2 0-15,0-1 0 0,-1-1 0 0,1-2 0 16,2-1 0-16,0 0 0 0,1-4 0 0,0-1 0 16,3-2 0-16,0 0 0 0,2-2 0 15,2 1 0-15,-2-2 0 0,6 0 0 0,-1 0 0 16,1-3 0-16,2-1 0 0,5-1 0 0,6-2 0 15,-1-1 0 1,7-1 0-16,0 1 0 0,4-1 0 0,3 0 0 16,-1 1 0-16,3 3 0 0,-1-2 0 15,2 1 0-15,1 2 0 0,0 0 0 0,-2 1 0 0,-1 3 0 16,1-2 0-16,-4 1 0 0,0 3 0 16,-2 1 0-16,-1 2 0 0,-2 1 0 0,2 2-49 15,-3 0-107-15,2 2-119 0,-6 0-540 0,-4 2-1021 0</inkml:trace>
        </inkml:traceGroup>
        <inkml:traceGroup>
          <inkml:annotationXML>
            <emma:emma xmlns:emma="http://www.w3.org/2003/04/emma" version="1.0">
              <emma:interpretation id="{2B8956E8-AF66-4633-89D1-7EDD120C3F7B}" emma:medium="tactile" emma:mode="ink">
                <msink:context xmlns:msink="http://schemas.microsoft.com/ink/2010/main" type="inkWord" rotatedBoundingBox="2925,17074 5209,17005 5229,17684 2945,17753"/>
              </emma:interpretation>
              <emma:one-of disjunction-type="recognition" id="oneOf7">
                <emma:interpretation id="interp19" emma:lang="" emma:confidence="0">
                  <emma:literal>Jessica</emma:literal>
                </emma:interpretation>
                <emma:interpretation id="interp20" emma:lang="" emma:confidence="0">
                  <emma:literal>cervical</emma:literal>
                </emma:interpretation>
                <emma:interpretation id="interp21" emma:lang="" emma:confidence="0">
                  <emma:literal>cystica</emma:literal>
                </emma:interpretation>
                <emma:interpretation id="interp22" emma:lang="" emma:confidence="0">
                  <emma:literal>chica</emma:literal>
                </emma:interpretation>
                <emma:interpretation id="interp23" emma:lang="" emma:confidence="0">
                  <emma:literal>ashcan</emma:literal>
                </emma:interpretation>
              </emma:one-of>
            </emma:emma>
          </inkml:annotationXML>
          <inkml:trace contextRef="#ctx0" brushRef="#br0" timeOffset="35072.3613">-2696 2744 2664 0,'0'0'188'0,"0"0"-52"15,0 0-27-15,0 0-11 0,0 0 0 16,0 0 1-16,0 0-8 0,0 0-4 0,0 0-8 15,0 0-9 1,0 0-12-16,0 0-12 0,5-86-12 0,-18 86-5 16,-2 0-5-16,-2 3 0 0,-2 2 1 0,-1 3-5 15,-1 1-3-15,-1 2-1 0,0 0-7 0,4 3 8 16,0-2-1-16,2 2-1 0,4 2 1 0,2-2-6 16,0 0-10-16,5 2 0 0,2-1 0 15,2-1 0-15,1 2 0 0,1-2 0 0,4 0 0 16,4-1 0-16,0-3 0 0,4-2 0 0,0-2 0 15,3-3 0-15,2-3 0 0,1 0 0 0,1-5 0 16,3-3 0-16,0-2 0 0,0-3 0 0,1-3-34 16,0-1-32-16,-2-2-25 0,0-1-60 15,0-1-103-15,-7 6-292 0,-6 4-1236 0</inkml:trace>
          <inkml:trace contextRef="#ctx0" brushRef="#br0" timeOffset="35227.5748">-2653 2512 2664 0,'0'0'576'16,"0"0"-458"-16,0 0-45 0,0 0-21 0,0 0-8 16,0 0 12-16,0 0 17 0,0 0 5 15,0 0-3-15,0 0-9 0,0 0-12 0,0 0-10 16,0 0-7-16,6 75-9 0,8-68-7 0,2-2-10 16,2-2-4-16,0-1 0 0,4-2-7 0,0 0 4 15,-1-1-4-15,2-2-5 0,-2-2-2 16,0 0-7-16,0 0-6 0,-1-1-13 0,-1 2-7 15,-1 1-31-15,-1 1-39 0,-2 0-69 0,-1 2-144 16,-2 0-539-16,-5 0-889 0</inkml:trace>
          <inkml:trace contextRef="#ctx0" brushRef="#br0" timeOffset="35745.9473">-2438 2773 2864 0,'0'0'114'16,"0"0"-20"-16,0 0-18 0,0 0-14 15,0 0-6-15,0 0 13 0,0 0 10 0,0 0 1 16,0 0-4-16,0 0-13 0,0 0-9 0,0 0-14 15,90-29-7-15,-62 18-8 0,0 0-10 16,2 0 2-16,-5 1 3 0,-2 2 3 0,-4 0 1 16,-4 2 0-16,-4 0-1 0,-2 1-3 0,-4 0 3 15,1 3 0-15,-5 0 0 0,-1 1 6 0,0 1 1 0,0 0-14 16,-7 0-16-16,0 0 0 0,-6 3 0 0,-3 2 0 16,-3 2 0-16,-3 2 0 0,-2 1 0 15,0 2 0-15,-1 1 0 0,5 0 0 0,2 0 0 16,3 0 0-16,3 0 0 0,3-3 0 0,2 0 0 15,3 0 0-15,3-2 0 0,1-1 0 0,1 1 0 16,6-3 0-16,1 2 0 0,1-1 0 0,2 0 0 16,1-1 0-16,3-1 0 0,0 0 0 15,2 0 0-15,2-2 0 0,0-1 0 0,0-1 0 16,1 0 0-16,-1 0 0 0,1-2 0 0,-1-2 0 16,2-1-6-16,1 0-98 0,1 0-43 15,1-2-65-15,1 2-92 0,1-2-176 0,-9 3-287 16,-4 0-886-16</inkml:trace>
          <inkml:trace contextRef="#ctx0" brushRef="#br0" timeOffset="36145.3437">-1780 2731 2233 0,'0'0'402'0,"0"0"-112"15,0 0-83-15,0 0-47 0,0 0-33 0,0 0-12 16,0 0-14-16,0 0-6 0,0 0-10 0,0 0-9 16,0 0-15-16,0 0-10 0,0 0-9 0,-41-75-14 15,20 75-6-15,-1 3-22 0,-2 3 0 16,0 1 0-16,2 3 0 0,-1 0 0 0,3 1 0 15,2 1 0-15,3 1 0 0,5-2 0 0,2 2 0 16,2 2 0-16,5-2 0 0,1 0 0 0,0 1 0 16,2-1 0-16,6 0 0 0,0-1 0 15,4-2 0-15,0 0 0 0,1 0 0 0,1 0 0 16,0-3 0-16,-1 0 0 0,0-1 0 0,0-1 0 0,-2 0 0 16,-2-2 0-16,-1 1 0 0,-2-1 0 0,-3-1 0 0,-1 0 0 15,-1-2 0-15,-1 1 0 0,-1 0 0 16,-4 0 0-16,-5 0 0 0,-3 1 0 0,-2-1 0 15,-2-1 0-15,-3 0 0 0,0 0 0 0,-2 0 0 16,1 0 0-16,-1 0 0 0,1 0 0 0,2 0 0 16,-1 0 0-16,2 0 0 0,1 0 0 0,3 0 0 15,1 0 0-15,3 0 0 0,2 0 0 16,2 0 0-16,5 2 0 0,-1-2 0 0,2 0 0 16,0 0 0-16,0 1 0 0,3 1 0 0,6 0 0 15,2 1 0-15,3-2 0 0,6-1-48 0,2 0-109 16,7-5-90-16,-9 1-272 0,-4 1-1299 0</inkml:trace>
          <inkml:trace contextRef="#ctx0" brushRef="#br0" timeOffset="41209.585">-1582 2518 2186 0,'0'0'274'16,"0"0"-48"-1,0 0-52-15,0 0-36 0,0 0-20 16,0 0-11-16,0 0-11 0,0 0-13 0,0 0-12 16,0 0-13-16,0 0-4 0,0 0 2 0,51-36 0 15,-51 49-1-15,0 2-3 0,-5 5-9 16,-1 2-4-16,-3 3-6 0,-2 2-6 0,-3 1-2 16,-3 3-6-16,-1 0-7 0,-2 3-5 0,-2 0-1 15,-1-1-2-15,1-2-1 0,0-3 1 0,4-5-3 16,1-6 3-16,4-5 0 0,4-3 3 0,2-4 1 15,3-3 1-15,1-2-2 0,2-2-1 16,0-6 1-16,1-3-9 0,0-5 2 0,5-3-5 16,3-1-3-16,1-3 7 0,4 0 1 0,1-1 4 15,3 2-3-15,0 2-2 0,3 1-2 16,1 3 3-16,0 1 1 0,1 2 0 0,0 3-1 16,0 0 0-16,1 4 0 0,-2 1 3 0,0 3-2 15,-1 1 0-15,-1 1 2 0,-1 1-2 0,-2 4 1 16,-1 2-2-16,-3 2-2 0,-2 2 2 0,-4 2 1 15,-1 1 2-15,-2 3-7 0,-3 1 7 0,0 4 1 16,-5 1 1-16,-4 1 3 0,-1-1-8 16,-3 0 0-16,-1-3 0 0,0-1 0 0,-2-1 0 15,1 0 0-15,0-2 0 0,-1-3 0 0,3-2-17 16,0-2-14-16,3-5-30 0,1-2-72 0,5-2-167 16,1 0-1549-16</inkml:trace>
          <inkml:trace contextRef="#ctx0" brushRef="#br0" timeOffset="41974.1063">-967 2689 2687 0,'0'0'182'0,"0"0"-43"0,0 0-17 16,0 0-3-16,0 0 9 0,0 0-4 15,0 0-8-15,0 0-16 0,0 0-13 0,0 0-16 16,0 0-18-16,0 0-12 0,0 0-5 0,-13-42-5 0,-13 51-1 16,-2 0-1-16,-3 3-29 0,-1 0 0 15,-2 3 0-15,2 2 0 0,-1 0 0 0,5 1 0 16,2 1 0-16,4-2 0 0,3 0 0 0,4-2 0 16,6-2 0-16,5-1 0 0,3-2 0 0,1-2 0 15,6 1 0-15,4-1 0 0,2-1 0 0,4-1 0 16,4-1 0-16,2-2 0 0,2-2 0 15,2-1 0-15,3 0 0 0,1-4 0 0,-2-1 0 16,0-1 0-16,0-1 0 0,-2 0 0 0,0-1 0 16,-2 1 0-16,0 0 0 0,0 1 0 0,-2 1 0 15,0 1-51-15,-3-1-81 0,-1 3-47 16,-3 0-43-16,-5 0-49 0,1 2-76 0,-3 0-129 16,1 0-116-16,-5-2-40 0,0 2-561 0</inkml:trace>
          <inkml:trace contextRef="#ctx0" brushRef="#br0" timeOffset="41381.4245">-1211 2441 3596 0,'0'0'116'16,"0"0"-56"-16,0 0-13 0,0 0 11 16,0 0 2-16,0 0-2 0,0 0 4 0,0 0-24 15,0 0-38-15,-91 7 0 0,83-2 0 0,2 0 0 16,5 1 0-16,1 1-9 0,0 1-84 0,3 1-64 15,4 2-134-15,0-4-663 0,-3-1-866 0</inkml:trace>
          <inkml:trace contextRef="#ctx0" brushRef="#br0" timeOffset="42342.2028">-732 2808 1520 0,'0'0'612'0,"0"0"-132"0,0 0-130 15,0 0-110-15,0 0-69 0,0 0-41 0,0 0-28 16,0 0-14-16,0 0-10 0,0 0-6 16,0 0-7-16,0 0 0 0,0 0-7 0,69-90-10 15,-70 87-32-15,-4 1-16 0,-2 1 0 0,-3 1 0 16,-3 0 0-16,-4 2 0 0,-3 3 0 16,-2 3 0-16,-1 0 0 0,0 3 0 0,0 1 0 15,2 4 0-15,2-1 0 0,-1 1 0 0,4-2 0 16,3 0 0-16,2 0 0 0,4 0 0 0,0-2 0 15,5-1 0-15,0-3 0 0,2-2 0 16,0-2 0-16,3 0 0 0,2-2 0 0,3 1 0 16,2-1 0-1,4-2 0-15,2 0 0 0,1-1 0 0,4-5 0 16,0 0 0-16,2-3 0 0,-1 0 0 0,1-1 0 0,-2 1 0 16,-1 0 0-16,-4 0 0 0,-1 2 0 15,-3 0 0-15,-2 2 0 0,-2 1 0 0,-1 1 0 16,-5 2 0-16,1 0 0 0,-3 1 0 0,0 0 0 15,-3 5 0-15,-1 3 0 0,-4 4 0 0,-2 4 0 16,-1 2 0-16,-3 3 0 0,-2 1 0 0,3 1 0 16,0-1 0-16,2 1 0 0,3-3 0 15,2 0 0-15,4-2 0 0,2-1 0 0,0-4 0 16,8-2 0-16,2-2 0 0,6-3 0 0,4-3 0 16,7-3-156-16,-5 0-418 0,-6-3-1321 0</inkml:trace>
        </inkml:traceGroup>
      </inkml:traceGroup>
    </inkml:traceGroup>
    <inkml:traceGroup>
      <inkml:annotationXML>
        <emma:emma xmlns:emma="http://www.w3.org/2003/04/emma" version="1.0">
          <emma:interpretation id="{5EAA6BDE-6A43-4E8E-AE3D-9F8A2071523A}" emma:medium="tactile" emma:mode="ink">
            <msink:context xmlns:msink="http://schemas.microsoft.com/ink/2010/main" type="paragraph" rotatedBoundingBox="611,18132 1927,18123 1930,18576 614,185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7B9EEF-1D93-4196-8226-9215D65CF7D4}" emma:medium="tactile" emma:mode="ink">
              <msink:context xmlns:msink="http://schemas.microsoft.com/ink/2010/main" type="line" rotatedBoundingBox="611,18132 1927,18123 1930,18576 614,18585"/>
            </emma:interpretation>
          </emma:emma>
        </inkml:annotationXML>
        <inkml:traceGroup>
          <inkml:annotationXML>
            <emma:emma xmlns:emma="http://www.w3.org/2003/04/emma" version="1.0">
              <emma:interpretation id="{178F9C9E-D77A-43D8-8C65-A311BE7A9165}" emma:medium="tactile" emma:mode="ink">
                <msink:context xmlns:msink="http://schemas.microsoft.com/ink/2010/main" type="inkWord" rotatedBoundingBox="611,18132 1927,18123 1930,18576 614,18585"/>
              </emma:interpretation>
              <emma:one-of disjunction-type="recognition" id="oneOf8">
                <emma:interpretation id="interp24" emma:lang="" emma:confidence="0">
                  <emma:literal>the</emma:literal>
                </emma:interpretation>
                <emma:interpretation id="interp25" emma:lang="" emma:confidence="0">
                  <emma:literal>there</emma:literal>
                </emma:interpretation>
                <emma:interpretation id="interp26" emma:lang="" emma:confidence="0">
                  <emma:literal>then</emma:literal>
                </emma:interpretation>
                <emma:interpretation id="interp27" emma:lang="" emma:confidence="0">
                  <emma:literal>tho</emma:literal>
                </emma:interpretation>
                <emma:interpretation id="interp28" emma:lang="" emma:confidence="0">
                  <emma:literal>real</emma:literal>
                </emma:interpretation>
              </emma:one-of>
            </emma:emma>
          </inkml:annotationXML>
          <inkml:trace contextRef="#ctx0" brushRef="#br0" timeOffset="43592.3532">-5249 3722 1650 0,'0'0'394'0,"0"0"-105"0,0 0-42 16,0 0-40-16,0 0-37 0,0 0-23 0,0 0-19 16,0 0-12-16,0 0-11 0,0 0-11 0,-8-88-11 15,8 88-22-15,0 0-18 0,0 0-12 0,0 0-5 16,1 5-2-16,-1 3 6 0,2 4 2 0,0 3-3 15,0 4-3-15,-1 3-6 0,1 2-6 16,2 1-2-16,-2 1 4 0,0 0-7 0,2-1-4 16,-2-3-5-16,1-4 0 0,1-3 0 15,-2-2 4-15,2-3 2 0,-2-2-12 0,0-3 6 0,2-1 2 16,-2-2 2-16,2 0 2 0,-1-2 4 16,3 0 2-16,-1-6 2 0,3-1 5 0,2-3-5 15,0-2-12-15,3-3-2 0,1-1 0 0,2-2 0 16,0 0 0-16,2-2 0 0,2 1 0 0,0 0 0 15,1 0 0-15,0 3 0 0,0 1 0 16,-3 1 0-16,-1 2 0 0,-1 0 0 0,-2 1 0 16,0 1 0-16,0 1 0 0,-2 0 0 0,-1 0 0 15,-2 1-7-15,1 1-31 0,-2 1-22 16,-2 0-28-16,0 2-35 0,1 2-48 0,-2 0-64 16,-2 1-103-16,2 1-188 0,-2 0-256 0,-2 0-821 0</inkml:trace>
          <inkml:trace contextRef="#ctx0" brushRef="#br0" timeOffset="44021.9965">-4760 3548 2863 0,'0'0'231'0,"0"0"-84"0,0 0-37 0,0 0-21 15,0 0-13-15,0 0-3 0,0 0 1 0,0 0-1 16,0 0 1-16,0 0 1 0,0 0-14 0,0 0-8 16,0 0-14-16,0 0-7 0,-56 107-7 15,37-81-25-15,2 3 0 0,-1 0 0 0,-2-1 0 16,2 2 0-16,-1-4 0 0,2 0 0 0,0-2 0 15,2-4 0-15,1-3 0 0,1-3 0 16,4-4 0-16,2-3 0 0,4-3 0 0,-1-2 0 16,3-1 0-16,1-1 0 0,0 0 0 0,0-3 0 15,0-2 0-15,0-3 0 0,1-3 0 0,5-3 0 16,1-2 0 0,2-1 0-16,4-2 0 0,1 1 0 0,0-1 0 15,0 3 0-15,2 2 0 0,0 2 0 0,0 1 0 16,0 5 0-16,1 1 0 0,0 1 0 0,2 2 0 15,0 2 0-15,0 0 0 0,-1 2 0 0,-1 4 0 16,1 0 0-16,0 2 0 0,-2 2 0 0,-1 1 0 16,-1 1 0-16,-1 0 0 0,-2 1 0 15,2 1 0-15,-3-1 0 0,1 0 0 0,-2-1 0 16,-1-1 0-16,-1-1 0 0,-3 1 0 0,2-2 0 16,-3-2 0-16,2 0 0 0,-3-2 0 0,2-1 0 15,-3-3 0-15,-1 0 0 0,0-1 0 16,0 0 0-16,0-1 0 0,0-4 0 0,0-3-48 15,0-1-57-15,0-5-46 0,0 0-61 0,1 0-138 16,-1 3-487-16,1 4-912 0</inkml:trace>
          <inkml:trace contextRef="#ctx0" brushRef="#br0" timeOffset="44421.7756">-4881 3573 3041 0,'0'0'147'0,"0"0"-23"0,0 0-20 0,0 0-7 0,0 0-13 15,0 0-12-15,0 0-9 0,0 0 2 0,0 0 5 16,0 0 3-16,0 0-5 0,0 0-20 0,0 0-15 16,75 17-27-16,-45-14-6 0,2-1 0 15,2-1 0-15,-3 0 0 0,-1-1 0 0,-3 1 0 16,-1 0 0-16,-2 0 0 0,-5 0 0 0,1-1 0 16,-4 0 0-1,-1 0 0-15,-2 0 0 0,-5 0 0 0,-4-1 0 16,1 0 0-16,-5 0 0 0,0 0 0 0,-3 0 0 0,-4-1-59 15,-5 1-35-15,-2 0-30 0,-2 1-35 0,-3 3-38 16,-3 3-59-16,-4 3-91 0,0 0-149 0,-2 2-145 16,1-1 32-16,-1 0 143 0,5 1 271 15,0-3 366-15,2 2 222 0,4-3 126 0,2 1 27 16,5-2-91-16,3-1-119 0,1-1-98 0,3-1-75 16,3-2-42-16,0 1-20 0,4-1-4 0,5 0-2 15,4-1-2-15,4 0-15 0,4-1-16 0,2-2-5 16,3-2-18-16,1 1-6 0,-2-1-12 15,1 2-13-15,-2-1 2 0,0 1-8 0,-1 0-11 16,-1 2-25-16,2-1-29 0,-2 2-44 0,1 0-74 16,-2 0-121-16,-7 1-504 0,-4 0-981 0</inkml:trace>
          <inkml:trace contextRef="#ctx0" brushRef="#br0" timeOffset="45006.361">-4287 3579 3221 0,'0'0'117'0,"0"0"-41"0,0 0-5 0,0 0 31 16,0 0 5-16,0 0-2 0,0 0-17 0,0 0-14 16,0 0-18-16,0 0-16 0,0 0-9 15,0 0-24-15,0 0-7 0,-85 83 0 0,68-59 0 16,-3 3 0-16,2 3 0 0,-5 1 0 0,1 2 0 16,-2 1 0-16,2-1 0 0,0-3 0 0,4-2 0 15,4-4 0-15,1-6 0 0,4-5 0 0,2-4 0 16,5-6 0-16,1-2 0 0,1-1 0 0,0-2 0 15,3-6 0 1,5-2 0-16,0-4 0 0,5-1 0 0,3-2 0 16,0 1 0-16,4 1 0 0,-1 2 0 0,3 2 0 15,-2 2 0-15,-1 2 0 0,2 1 0 0,-3 2 0 16,3 2 0-16,-3 1 0 0,2 1 0 0,-2 0 0 16,2 0 0-16,-4 4 0 0,1 0 0 0,0 1 0 15,-1 0 0-15,-4-1 0 0,1 0 0 0,-3 0 0 16,1-1 0-16,-2-1 0 0,-2 1 0 15,-1-2 0-15,-2 0 0 0,1 0 0 0,-3-1 0 16,-1 0 0-16,3 0 0 0,-2 0 0 0,0-1 0 16,4-4 0-16,0-3-68 0,1-1-36 0,2-3-29 15,0 0-32-15,4-3-19 0,-2 0-26 16,3-1-40-16,0-1-75 0,0 0-106 0,0-1-43 16,-2 0 61-16,3 0 138 0,-3 0 204 0,-1 2 257 15,0 2 182-15,-1 1 105 0,-3 3 30 0,-1 2-100 16,-2 3-118-16,-3 2-86 0,2 1-50 15,-3 2-29-15,0 0-20 0,0 0-17 0,0 3-22 16,-5 1-17-16,-2 3-7 0,-1 5-2 0,-3 2 3 16,-2 4-19-16,-1 1-19 15,0 1 0-15,-1 1 0 0,-1 1 0 0,2 1 0 16,-2 0 0-16,1 2 0 0,0 0 0 0,0-1 0 16,4-2 0-16,-3-2 0 0,7-3 0 0,-1-3 0 15,5-4 0-15,-1-3 0 0,4-3 0 16,0-2 0-16,1-1-14 0,6-1-131 0,4-2-112 15,-1 0-662-15,-3-2-936 0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37.95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94C4A4BE-B298-4F0D-9545-37AA6B5DE7E8}" emma:medium="tactile" emma:mode="ink">
          <msink:context xmlns:msink="http://schemas.microsoft.com/ink/2010/main" type="inkDrawing"/>
        </emma:interpretation>
      </emma:emma>
    </inkml:annotationXML>
    <inkml:trace contextRef="#ctx0" brushRef="#br0">69 50 2068 0,'0'0'323'0,"0"0"-82"16,0 0-27-16,0 0-47 0,0 0-20 16,0 0-22-16,0 0-17 0,0 0-8 0,0 0-8 0,0 0-14 0,0 0-17 0,0 0-14 15,46-50-8-15,-47 55-6 0,-4 2 0 16,1 2-4-16,-3 4-4 0,-1-1-3 0,-4 4-5 15,1 0-4-15,-2 2-5 0,1 0-3 0,1-2-1 16,0-1 0-16,1-4-2 0,5-2-3 0,1-5-5 16,2-2-10-16,2-2-15 0,0 0-25 15,0-3-32-15,3-3-54 0,5-4-88 0,-1 4-227 16,-1 1-1300-16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38.12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C6C06B9-C060-4429-891C-A50D929B56C9}" emma:medium="tactile" emma:mode="ink">
          <msink:context xmlns:msink="http://schemas.microsoft.com/ink/2010/main" type="inkDrawing"/>
        </emma:interpretation>
      </emma:emma>
    </inkml:annotationXML>
    <inkml:trace contextRef="#ctx0" brushRef="#br0">20 0 2330 0,'0'0'682'0,"0"0"-571"0,0 0-7 0,0 0-36 0,0 0-25 15,0 0-17-15,0 0-11 0,0 0-17 16,0 0-11-16,0 0-22 0,0 0-39 0,0 0-63 16,0 0-155-16,-21 9-398 0,23-5-935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9:31.91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FD86BB1-17B7-4537-9D91-0BF908D0F682}" emma:medium="tactile" emma:mode="ink">
          <msink:context xmlns:msink="http://schemas.microsoft.com/ink/2010/main" type="inkDrawing"/>
        </emma:interpretation>
      </emma:emma>
    </inkml:annotationXML>
    <inkml:trace contextRef="#ctx0" brushRef="#br0">374 76 2161 0,'0'0'280'15,"0"0"-109"1,0 0-74-16,0 0-16 0,0 0 2 0,0 0 13 0,0 0 5 16,0 0-5-16,0 0-4 0,0 0-8 15,0 0-12-15,0 0-11 0,0 0-9 0,0 0-8 16,15-33-2-16,-17 29-7 0,-4-2-5 0,1 1-4 0,-1 0-2 16,-1 0 3-16,-1 0-6 0,0 1 0 0,-3 0-9 15,1 3 0-15,-3-1 0 0,0 1-2 0,-1 1 1 16,1 0-9-16,-1 0-2 0,2 2-2 0,-2 2 4 15,2 0 0-15,1 2-3 0,0 0 0 16,2 0-8-16,-1 1 9 0,1-1 2 0,2 1-1 16,-1 0 1-16,2 0-4 0,0-1 1 0,2-2-1 15,2 0 6-15,1 0-11 0,1-2-3 0,0 1-3 16,0 1-5-16,3 0 12 0,2 1-2 16,2 0 5-16,1 0-3 0,1 0 3 0,2-1 5 15,0 1-1-15,3-1 8 0,-3 0-11 0,2-1-1 16,-1 0 3-16,0 0-2 0,-1 1 4 15,-1-1-5-15,-2 1 2 0,1-1 0 0,-1 1 1 16,-1 0 3-16,-1-1-2 0,-2 2-6 0,0-2 3 16,0 1 2-16,-1 1 0 0,-2-1 6 0,1 1-4 15,0-1-4-15,-1 1 0 0,-1 1 0 0,0-1 3 16,0 0 2-16,0 0-1 0,-1 0-4 16,-1 1 4-16,0-3 1 0,0 1 3 0,-1-1 1 15,-1 1-3-15,1-1 2 0,-1-1 1 0,-2 0-1 16,1 1 5-16,-2 0-5 0,0-1 0 0,-1 0 3 15,0-1-1-15,-1 1 0 0,-2-2 2 16,1 0-4-16,-1 0-1 0,0 0 4 0,-2-2-3 16,2-1 6-16,-2-1-2 0,2 2-4 0,-1-2 2 15,0 2 4-15,1-2-1 0,-2-1 0 0,2 1 0 16,-2 0-8-16,2-2 5 0,-2 2 2 16,2-1 1-16,-1 1-2 0,0 1-3 0,2 0 1 15,3-1-2-15,0 1 2 0,1 2-1 0,2-1-6 16,1 1 0-16,1 0-5 0,1 1 3 15,1-2-5-15,0 2-14 0,0-1-18 0,4 0-29 16,3 1-11-16,5 0-17 0,7 0-25 0,7 0-65 16,5-2-151-16,-5 0-462 0,-7-1-904 0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38.72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4EAD3B6-28E3-4FFF-B18B-55056E491F7C}" emma:medium="tactile" emma:mode="ink">
          <msink:context xmlns:msink="http://schemas.microsoft.com/ink/2010/main" type="inkDrawing"/>
        </emma:interpretation>
      </emma:emma>
    </inkml:annotationXML>
    <inkml:trace contextRef="#ctx0" brushRef="#br0">203 0 3034 0,'0'0'158'0,"0"0"-31"15,0 0-37-15,0 0-17 0,0 0 5 16,0 0-3-16,0 0-5 0,0 0-10 0,0 0-15 15,-98 96-12-15,78-78-8 0,4-1 3 0,-1-1-14 16,2-2-3-16,2-1-1 0,4-3-4 0,2-4 7 16,3-2-1-16,1-1-3 0,2-3-7 0,1 0 6 15,0 0 1-15,1-3 0 0,6-3 4 16,0-3-10-16,6-3-2 0,2-2 1 0,3-2 0 16,2 2-1-16,0 0 1 0,2 0-1 0,0 0-2 15,0 3 4-15,-2 1-2 0,-1 1-2 0,1 2 4 16,-3 0-1-16,-1 3 1 0,-1 1 1 0,-2 1-4 15,-2 2 2-15,0 0 2 0,-2 0 1 16,-2 2-5-16,-4 3 4 0,3 0 0 0,-5 1 2 16,-1 2 13-1,0 0-6-15,0 3-13 0,-7 1 0 0,0 2 0 0,-3 0 0 16,-4-1 0-16,1 0 0 0,1-1 0 0,-2-3 0 0,1-1 0 0,3-1 0 16,1-3 0-16,2 0 0 0,2-3 0 0,3-1 0 15,1 0 0-15,1 0 0 0,0-5 0 16,3-3 0-16,5-3 0 0,3-2 0 0,2-1 0 15,6-1 0-15,-2 0 0 0,3 1 0 0,-1 2 0 16,2 0 0-16,-3 2 0 0,2 1 0 0,-3 1 0 16,-2 2 0-16,0 1 0 0,-1 3 0 15,-5 1 0-15,0 1 0 0,1 0 0 0,-5 3 0 16,1 1 0-16,0 2 0 0,-4 2 0 0,2 1 0 16,-2 1 0-16,-2 1 0 0,0 2 0 0,0 1 0 15,-6-1 0-15,2 2 0 0,-2 1 0 0,-2-2 0 16,0 0 0-16,-2 0 0 0,1-2 0 0,1 0 0 15,-1-3 0-15,1 0 0 0,-1-2 0 16,1 0 0-16,0-3 0 0,1 0 0 0,1-3 0 16,3 0 0-16,-1-1 0 0,4 0 0 0,0 0 0 15,0-1 0-15,0-2 0 0,7-2-35 16,3-2-177-16,1 2-216 0,-4 0-1429 0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39.43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7E0318A-8FC2-4F50-B026-40D75A842C34}" emma:medium="tactile" emma:mode="ink">
          <msink:context xmlns:msink="http://schemas.microsoft.com/ink/2010/main" type="inkDrawing"/>
        </emma:interpretation>
      </emma:emma>
    </inkml:annotationXML>
    <inkml:trace contextRef="#ctx0" brushRef="#br0">189 96 1382 0,'0'0'367'15,"0"0"-68"-15,0 0-43 0,0 0-32 16,0 0-23-16,0 0-24 0,0 0-24 16,0 0-21-16,0 0-18 0,0 0-16 0,0 0-14 0,0 0-12 15,0 0-7-15,0 0-7 0,72-59-6 0,-72 54-5 16,-2-1-3-16,-3 0-5 0,-2 1-4 0,1 0 0 15,-4 1-12-15,0 0-3 0,-3 3-1 0,-1 1-8 16,-1 0 5-16,-1 2-3 0,-1 4-2 0,-1 1-3 16,-1 2 3-16,2 0-1 0,0 2-1 15,3 0 1-15,0 0-10 0,1 3 0 0,4-1 0 16,1 0 0-16,0 2 0 0,5-1 0 0,-1-1 0 16,4 0 0-16,0-4 0 0,7-1 0 15,0-3 0-15,3-1 0 0,3-2 0 0,2-2 0 16,2 0 0-16,2-4 0 0,0-1 0 0,4-3 0 15,-1-1 0-15,-2 0 0 0,-2-2 0 0,-1 2 0 16,-2 0 0-16,-2 1 0 0,-3-1 0 0,0 2 0 16,-5 1 0-16,1 1 0 0,-1 1 0 0,-4 1 0 15,0 0 0-15,-1 3 0 0,0-2 0 16,0 2 0-16,0 0 0 0,0 0 0 0,-1 0 0 16,-4 1 0-16,2 3 0 0,-2 3 0 0,-2 2 0 15,-1 0 0-15,0 3 0 0,-1 1 0 0,0 1 0 16,1 0 0-16,-2-1 0 0,1-1 0 15,1 1 0-15,1-3 0 0,3-2 0 0,-1-1 0 16,2-2 0-16,1-4 0 0,2-1 0 0,0 0 0 16,6-2-59-16,3-4-72 0,5 0-59 15,2-2-98-15,-2 2-315 0,-2 1-1158 0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40.34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91DB80C6-00D9-44D0-91A6-D2A63E8DFC97}" emma:medium="tactile" emma:mode="ink">
          <msink:context xmlns:msink="http://schemas.microsoft.com/ink/2010/main" type="inkDrawing"/>
        </emma:interpretation>
      </emma:emma>
    </inkml:annotationXML>
    <inkml:trace contextRef="#ctx0" brushRef="#br0">212 0 3091 0,'0'0'140'16,"0"0"-42"-16,0 0-13 0,0 0 1 0,0 0-1 16,0 0 1-16,0 0-4 0,0 0-7 0,0 0-8 15,0 0-8-15,0 0-11 0,0 0-12 0,0 0-8 16,-96 73-6-16,78-55-15 0,-2 0-7 16,2-1 0-16,2 0 0 0,1-3 0 0,2-4 0 15,6-2 0-15,2-2 0 16,2-4 0-16,3-1 0 0,-1 0 0 0,1-1 0 0,0 0 0 15,4-2 0-15,2-2 0 0,6-5 0 16,5 0 0-16,4-3 0 16,2-1 0-16,2-1 0 0,0 0 0 0,1 1 0 15,-2 2 0-15,-1-1 0 0,0 1 0 0,-2 2 0 16,0 1 0-16,-2 1 0 0,-3 1 0 16,0 1 0-16,-2 1 0 0,-2 1 0 0,-3 2 0 15,-2 0 0-15,-2 1 0 0,0 0 0 0,-4 3 0 16,2 1 0-16,-3 2 0 0,0 1 0 15,-3 1 0-15,-1 2 0 0,-5 3 0 0,-2 0 0 16,-1-1 0-16,-1 1 0 0,-3 0 0 0,-1-2 0 16,1-2 0-16,2 0 0 0,1-2 0 0,0-2 0 15,4-1 0-15,2-1 0 0,1-2 0 0,4-1 0 16,1 0 0-16,1 0 0 0,0-1 0 16,0-4 0-16,3-3 0 0,4-1 0 0,4-2 0 15,1 0 0-15,3-2 0 0,5 2 0 0,-2 0 0 16,-1 2 0-16,2 0 0 0,-3 2 0 0,-1 1 0 15,0 1 0-15,-3 1 0 0,1 0 0 0,0 2 0 16,-3 1 0-16,-2 0 0 0,0 1 0 16,-1 0 0-16,-1 1 0 0,-1 2 0 0,-1 1 0 0,-2 0 0 0,0 2 0 15,-1 0 0-15,-1 2 0 0,0 1 0 0,-4 0 0 16,-1 2 0-16,-2 0 0 0,-2 0 0 0,-2 0 0 16,2 0 0-16,-4 0 0 0,3-1 0 15,-2-1 0-15,2-2 0 0,0 0 0 0,-1-2 0 16,5-1 0-16,2-1 0 0,3-3 0 0,1 0-54 15,1 0-81-15,5-3-21 0,3-2-18 0,4-3 4 16,1 0-2-16,4-2-16 0,-1 0-37 0,0 1-51 16,3 0-11-16,-3 1 44 0,-2-2 93 15,1 1 121-15,-2 2 123 0,1-1 91 0,-4 2 54 16,-1 0 20-16,-3 1-26 0,-2 1-36 0,-1 1-24 16,-2 0-18-16,-1 2-21 0,-1 0-19 0,0 1-22 15,-1 0-21-15,-1 0-12 0,-4 2-12 0,-1 3-5 16,-1 1-2-16,1 1-2 0,-3 3 1 15,2 1-3-15,-1 1-35 0,2 1-2 0,2 1 0 16,2 1 0-16,1 0 0 0,2-1 0 0,2-1 0 16,4-3 0-16,4-3 0 0,2-3 0 0,4-2 0 15,3-2 0-15,1 0 0 0,2-3 0 0,1-3 0 16,-2 0 0-16,1-2 0 0,-3 0 0 16,-2-2 0-16,-2 2 0 0,-1-3 0 0,-3 2 0 15,-1-1 0-15,-2-2 0 0,-3 1 0 0,1-3 0 16,-5 1 0-16,-1 1 0 0,0 0 0 0,-4-1 0 15,-3 2 0-15,-2 1 0 0,-3 2 0 16,-1-1 0-16,-4 3 0 0,-4 3 0 0,-2 1 0 16,-6 2 0-16,-2 2 0 0,-3 4 0 0,-3 3 0 15,-2 1 0-15,-4 2 0 0,2 4 0 16,-2 2 0-16,2 2 0 0,-2 3 0 0,2 4-18 16,3 2-123-16,0 4-93 0,10-8-313 0,11-8-1279 0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46.38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279 120 1792 0,'0'0'330'0,"0"0"-60"0,0 0-15 0,0 0-21 16,0 0-30-16,0 0-28 0,0 0-28 0,0 0-28 16,0 0-17-16,0 0-18 0,89-81-14 0,-89 74-12 0,0 1-7 15,0 0-11-15,-2 0-2 0,-5 1 2 16,-2 1-13-16,-4 1-3 0,-2 2-10 0,-2 1-8 16,-4 1-7-16,-2 5 0 0,-2 2 0 15,-2 4 0-15,2-1 0 0,-1 4 0 0,-1 1 0 0,2 2 0 16,2 1 0-16,1 0 0 0,2 0 0 15,5 0 0-15,4 0 0 0,2-2 0 0,5 2 0 16,3-2 0-16,1-2 0 0,6 0 0 0,4 0 0 16,3-3 0-16,4-1 0 0,2-4 0 15,2-2 0-15,2-2 0 0,4-3 0 0,-2 0 0 16,1-4 0-16,2-2 0 0,0-3 0 0,-3-3 0 16,2 0 0-16,-1-4 0 0,-3 0 0 15,0-1 0-15,-1-2 0 0,-2 0-32 0,-3 0-56 16,-2 1-25-16,-6 0-23 0,-1 1-37 0,-3 1-31 15,-4-2-63-15,-1 1-112 0,-5 0-186 0,2 3-122 16,-3 5-764-16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46.63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133 85 981 0,'0'0'771'15,"0"0"-232"-15,0 0-133 0,0 0-125 0,-92-78-81 16,83 74-49-16,0 2-27 0,2 2-25 0,1 0-23 16,0 0-11-16,4 5-15 0,1 3-2 0,0 3 0 15,1 3 0-15,0 2-2 0,4 3-6 0,3-1 0 16,5-1-7-16,1 0-8 0,5-3-6 15,0-3-14-15,4-1-5 0,2-4 0 0,3-2 0 16,-1-1 0-16,4-3 0 0,-2 0 0 0,-1-5 0 16,1 1 0-16,-4-2 0 0,-1 0 0 0,-1 0 0 15,-2 1 0-15,-3 1 0 0,-3 2 0 0,-3 0 0 16,0 1 0-16,-5 1 0 0,-1 0 0 0,0 0 0 16,-4 3 0-16,1 0 0 0,-1 1 0 15,-1 2 0-15,0 2 0 0,0 1 0 0,0 2 0 16,-3 0 0-16,-1 2 0 0,0 2 0 0,-2-1 0 15,-1 1 0-15,0 0 0 0,-1 0 0 0,0-2 0 16,0 0 0-16,1-2 0 0,0 1 0 16,-1-3 0-16,0 0 0 0,0 0 0 0,1-2 0 15,0 0 0-15,1-1 0 0,0 0 0 0,0-1 0 16,1-2 0-16,4 0 0 0,0-2 0 0,1-1-46 16,0 2-67-16,0 0-51 0,2 0-69 15,5-1-113-15,-2 0-432 0,-2-1-950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47.16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219 40 2695 0,'0'0'359'0,"0"0"-202"0,0 0-35 16,0 0 0-16,0 0-16 0,0 0-4 0,0 0-4 0,0 0-4 16,0 0-5-16,0 0-19 0,0 0-15 15,0 0-29-15,0 0-26 0,0 0 0 0,-6 19 0 0,-14 7 0 0,-3 2 0 16,-2 0 0-16,2 1 0 0,-2 0 0 0,1-1 0 15,3-2 0-15,2-4 0 0,6-5 0 0,3-5 0 16,5-5 0-16,1-3 0 0,3-3 0 0,1-1 0 16,5-3 0-16,2-6 0 0,4-4 0 0,4-4 0 15,4-3 0-15,2-2 0 0,0-1 0 16,2 1 0-16,-3 1 0 0,-3 1 0 0,-1 3 0 31,0 2 0-31,-3 1 0 0,-3 3 0 0,0 3 0 0,-3 2 0 16,-2 2 0-16,0 3 0 0,-2 1 0 0,2 0 0 0,-2 4 0 15,2 3 0-15,0 3 0 0,0 1 0 16,0 4 0-16,-3 0 0 0,3 3 0 0,-3 1 0 16,-1 4 0-16,0-1 0 0,-1 3 0 0,0-3 0 15,0-2 0-15,0-6 0 0,2-2 0 0,0-5 0 16,-1-3 0-16,1-1 0 0,2-2 0 16,-2-1 0-16,1 0 0 0,1-3 0 0,1-3 0 15,3-4 0-15,1-3 0 0,1-4 0 0,2-1 0 16,-1-3 0-16,3 0 0 0,0 0 0 0,-1-2 0 15,2-1 0-15,0 1 0 0,-2 1 0 0,2 1 0 16,-2 2 0-16,-2 2 0 0,1 2 0 16,-3 4 0-16,-2 3 0 0,-3 3 0 0,0 2 0 15,-3 2 0-15,-1 1 0 0,0 2 0 0,-1 5 0 16,-4 3 0-16,-2 5 0 0,-3 5 0 0,0 1 0 16,-4 4 0-16,0 0 0 0,-2 0 0 0,0-1 0 15,0 1 0 1,1-2 0-16,0 1 0 0,2-3 0 0,1-2 0 15,1-3 0-15,5-3 0 0,2-5 0 0,-1-2 0 16,5-4 0-16,0-1 0 0,5-1-22 0,4-2-165 16,-1-1-199-16,-1 1-1495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47.82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356 144 2543 0,'0'0'229'0,"0"0"-83"0,0 0-14 15,0 0 2-15,0 0 0 0,0 0-10 0,104-55-11 16,-84 44-14-16,-4 1-13 0,-3 0-13 16,-2 1-17-16,-4 0-8 0,-3 1-6 0,-3 0-5 15,-1 3-7-15,-1-1 1 0,-6 0-7 0,-3 2-10 0,-4 1-14 16,-4 3 0-16,-5 0 0 0,-1 3 0 0,-1 4 0 16,-2 2 0-16,2 0 0 0,-2 2 0 0,4 1 0 15,-1 1 0-15,3 1 0 0,3 1 0 16,2-2 0-16,2 2 0 0,3-1 0 15,1-3 0-15,3 1 0 0,3 0 0 0,0 0 0 16,3-1 0-16,1 1 0 0,0 0 0 0,1 0 0 16,4 0 0-16,-1-1 0 0,2 1 0 0,0-2 0 15,0 1 0-15,-1-2 0 0,0 3 0 0,-2-3 0 16,1-1 0-16,-3 0 0 0,0-1 0 0,-1-1 0 0,0 0 0 16,-1-1 0-16,-5 0 0 0,-1-1 0 0,-3 1 0 15,-4 0 0-15,0-1 0 0,-3-1 0 16,0 1 0-16,-1-1 0 0,-1 0 0 0,2 0 0 15,1-1 0-15,0-1 0 0,3 0 0 0,0-1 0 16,4 0 0-16,2 0 0 0,0 0 0 16,4-1 0-16,2 0 0 0,1-1 0 0,0-1 0 15,2-2 0-15,7-2 0 0,5-1 0 0,5-2-106 16,7-3-121-16,-5 4-252 0,-7 2-1375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48.08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370 0 3435 0,'0'0'128'0,"0"0"-66"15,0 0-9-15,0 0 12 0,0 0 12 16,0 0 5-16,0 0 1 0,0 0-8 0,0 0-40 16,0 0-35-16,0 0 0 0,-98 82 0 0,79-58 0 15,-3 3 0-15,0 2 0 0,-2 2 0 16,0 1 0-16,-4 2 0 0,1-4 0 0,3 1 0 15,2-5 0-15,4-6 0 0,2-3 0 0,5-6 0 16,2-3 0-16,5-5 0 16,1-2 0-16,3-1 0 0,0-4 0 15,5-6 0-15,7-4 0 0,4-5-39 0,4-3-83 0,6-3-38 16,2-1-63-16,3 1-152 0,-7 4-500 0,-8 8-858 16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48.73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446 0 3036 0,'0'0'224'0,"0"0"-95"0,0 0-32 16,0 0-5-16,0 0 1 0,0 0 3 16,0 0 4-16,0 0-12 0,0 0-26 0,0 0-15 15,0 0-16-15,-117 92-31 0,86-72 0 0,-1 1 0 16,-2 2 0-16,0-1 0 0,-1-1 0 16,2 0 0-16,1-1 0 0,4-2 0 0,2-2 0 15,7-5 0-15,5-4 0 0,6-4 0 0,5-3 0 16,3-2 0-16,1-6 0 0,6-3 0 0,4-5 0 15,6-1 0-15,2 0 0 0,3-1 0 0,2 2 0 0,-2 2 0 0,1 2 0 16,-2 4 0-16,-1 3 0 0,-2 3 0 16,-1 2 0-16,-3 0 0 15,0 5 0-15,-2 1 0 0,0 3 0 16,-2 2 0-16,1 1 0 0,-3 2 0 0,-3 2 0 0,1 2 0 16,-4-1 0-16,-1 4 0 0,-1-1 0 0,0 0 0 15,0-1 0-15,0-3 0 0,0-2 0 16,2-2-77-16,1-4-33 0,1-2-9 0,3-2 8 15,1-4 0-15,1-2 3 0,2-6 2 0,4-3-2 16,-1-3 10-16,3-2 16 0,1-2 32 16,-1-2 26-16,1-1 39 0,-1-2 42 0,0 1 37 15,-2 0 26-15,-2 1 3 0,0 2-5 0,-3 2-19 16,-2 4-10-16,-2 1-12 0,-2 5-11 0,0 0-5 16,-4 5-4-16,0 0 1 0,0 2-13 0,0 0-20 15,-7 4-25-15,2 5 0 0,-4 3 0 16,-2 4 0-16,1 3 0 0,-2 1 0 0,2 1 0 15,2 2 0-15,1-2 0 0,3 2 0 0,4-3 0 16,0-3 0-16,8-3 0 0,4-4 0 0,2-3 0 16,3-5 0-16,3-2 0 0,4-4 0 0,2-4 0 15,1-5 0-15,2 0 0 0,-2-3 0 0,0-1 0 0,-4-2 0 0,-2 2 0 16,-2-1 0-16,-2-1 0 0,-4 1 0 16,-2 0 0-16,-4 0 0 0,-4 1 0 0,-3 1 0 15,0 1 0-15,-7 3 0 0,-3-1 0 0,-1 2 0 16,-4 3 0-16,-3 0 0 0,-2 2 0 0,-1 3 0 15,-2 2 0-15,0 1 0 0,-1 0 0 16,-1 4 0-16,2 2 0 0,1 1 0 0,2 2 0 16,1 1 0-16,3 1 0 0,1 0 0 0,3 1 0 15,2 1 0-15,3 0 0 0,3 0 0 0,4 1 0 16,3-2 0-16,6-1 0 0,6-3-4 16,4-2-159-16,-2-3-113 0,-4-3-1221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49.30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417 134 2227 0,'0'0'141'0,"0"0"-40"16,0 0 22-16,0 0 28 0,0 0 15 0,0 0 10 15,103-70-13-15,-90 60-12 0,-2 1-19 16,0 2-23-16,-3 0-20 0,-2 1-14 16,-2 1-3-16,-4-1-12 0,0 2-1 0,0 0-8 15,-6 1-10-15,-3 0-33 0,-2 2-8 0,-4 1 0 16,-4 2 0-16,-4 4 0 0,-3 3 0 0,-2 2 0 16,-3 3 0-16,-2-1 0 0,-2 4 0 15,2 1 0-15,1 1 0 0,0 2 0 0,4 2 0 16,1 0 0-16,3 2 0 0,3 0 0 0,4 1 0 15,2 1 0-15,4-1 0 0,3 0 0 16,4-1 0-16,1-3 0 0,3-4 0 0,3-5 0 16,6-4 0-16,5-5 0 0,2-3 0 0,6-2 0 15,1-6 0-15,4-4 0 0,0-3 0 16,1-2 0-16,-3-2 0 0,-1 1 0 0,-2-1 0 0,-4 2 0 0,-5 2 0 16,-5 1 0-16,-4 3 0 0,-4 3 0 0,0 0 0 15,-7 2 0-15,-6 2 0 0,-2 2 0 16,-5 1 0-16,-3 0 0 0,-3 6 0 0,-3 4 0 15,0 0 0-15,0 5 0 0,1 0 0 0,1-1 0 16,0 2 0-16,5 0 0 0,-1-1 0 0,6-1 0 16,2 0 0-16,5-2 0 0,4-1 0 15,6-2-121-15,0-2-272 0,2-4-1512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9:32.38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C00144F-6503-40E0-9054-D9E68F1874C1}" emma:medium="tactile" emma:mode="ink">
          <msink:context xmlns:msink="http://schemas.microsoft.com/ink/2010/main" type="inkDrawing"/>
        </emma:interpretation>
      </emma:emma>
    </inkml:annotationXML>
    <inkml:trace contextRef="#ctx0" brushRef="#br0">256 108 981 0,'0'0'305'0,"0"0"-6"0,0 0-41 0,0 0-32 15,0 0-14-15,0 0-17 0,0 0-19 0,0 0-27 16,0 0-19-16,65-93-18 16,-59 87-14-16,-2 2-11 0,0 1-14 0,-3 1-16 15,1 2-12-15,-2 0-8 0,0 0-6 0,0 1-1 0,-3 3-3 16,2 3 0-16,-5 2 4 0,-1 6 1 15,-3 5-2-15,-4 3-2 0,-2 4-8 0,-6 5-5 16,-1 1 2-16,-1 0-5 0,-5 1-3 0,4 0 0 16,-1-2-2-16,1-2-3 0,5-4 3 15,2-3-2-15,3-4-6 0,3-3 4 0,1-3-2 16,2-2 2-16,2-1 4 0,2-3-4 0,2-1-3 16,-1-2-3-16,1-2 0 0,3-1-12 15,0-1-13-15,0 0-25 0,0 0-35 0,3-1-25 16,2-5-23-16,5-1-49 0,1-3-93 0,5-3-264 15,-2 2-503-15,-6 3-263 0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0.54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291 14 2954 0,'0'0'156'0,"0"0"-69"15,0 0-39-15,0 0-2 0,0 0 12 16,0 0 22-16,0 0 4 0,-16 96-11 0,2-69-13 16,-3 2-6-16,-5-1-10 0,-1 2-12 0,-3 0-2 15,0 0-10-15,2-1-7 0,0-1-2 0,2-3-10 16,1-3-1-16,4-5-9 0,2-5-8 15,4-4-16-15,4-6-26 0,2-2-35 0,3-3-55 16,1-7-70-16,1-4-98 0,1-2-115 0,3-6-104 16,2 1-20-16,2-3 90 0,-2 0 156 0,2-2 176 15,0 2 164-15,1 1 189 0,0 1 164 16,2 1 114-16,-1 4 18 0,1-1-98 0,0 3-111 0,2-1-82 16,1 1-45-16,3 1-29 0,2-1-36 15,3 0-20-15,4 3-23 0,1 0-7 0,3 4-5 16,1 0-8-16,-1 2 5 0,1 3-4 0,0 1-6 15,-2 2-7-15,0 0-30 0,-7 5-9 16,-4 2 0-16,-3 3 0 0,-4 1 0 0,-5 1 0 16,-1 2 0-16,-5 2 0 0,0 0 0 0,-8 3 0 15,-5 0 0-15,-3 2 0 0,-7 1 0 0,-3-1 0 16,-4 0 0-16,-1-1 0 0,-2-2 0 16,0-2 0-16,2-1 0 0,1-3 0 0,0-3 0 15,4-3 0-15,3-3 0 0,4-2 0 0,3-1 0 16,3-5 0-16,4-3 0 0,2-3 0 0,4-2 0 15,1-3 0-15,2-2 0 0,2 0 0 16,5 0 0-16,2 1 0 0,1 1 0 0,4 2 0 0,1 2 0 16,2 3 0-16,3 2 0 0,0 4 0 15,0 2 0-15,2 1 0 0,0 3 0 0,-1 5 0 16,-1 3 0-16,1 3 0 0,-4 2 0 0,1 2 0 16,-4 3 0-16,-1 1 0 0,-4 2 0 0,-2 1 0 15,-2-1 0-15,-2-1 0 0,-2 0 0 16,-1-2 0-16,0-3 0 0,0-2 0 0,-3-3 0 15,2-4 0-15,-2-1 0 0,1-2 0 0,1-2 0 16,0-3-51-16,1-1-67 0,-1 0-61 16,-1-1-112-16,2-2-487 0,0 0-1013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0.95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354 53 3098 0,'0'0'273'0,"0"0"-202"0,0 0-3 0,0 0 2 16,0 0 7-16,0 0 3 0,0 0 7 0,0 0 0 16,0 0-11-16,0 0-8 0,0 0-28 0,0 0-40 15,0 0 0-15,-30 54 0 0,2-28 0 16,-3 3 0-16,-1 0 0 0,-3 3 0 0,2 0 0 16,0 0 0-16,3-1 0 0,2-2 0 15,4-5 0-15,4-2 0 0,4-7 0 0,7-4 0 16,3-4 0-16,3-4 0 0,3-3 0 0,0 0 0 15,4-7 0-15,8-5 0 0,3-5 0 0,4-5 0 16,7-4 0-16,1-3 0 0,3-2 0 0,0 0 0 0,0 1 0 16,0-1 0-16,-4 3 0 0,-2 2 0 0,-1-1 0 15,-3 5 0-15,-1-1 0 0,-2 4 0 0,-2 3 0 16,-3 3 0-16,-2 3 0 0,-4 5 0 16,-1 1 0-16,-2 4 0 0,0 0 0 0,-2 5 0 15,0 3 0-15,1 5 0 0,0 4 0 0,-2 5 0 16,0 1 0-16,0 4 0 0,-2 1 0 0,-2 2 0 15,-3 2 0-15,0 1 0 0,-2 1 0 16,1 1 0-16,-2-1 0 0,-1 0 0 0,1-1 0 16,1-2 0-16,0-5 0 0,0-5 0 0,2-4 0 15,2-6 0-15,0-4-2 0,2-4-123 0,-1-3-65 16,3 0-174-16,-1-2-1473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1.12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0 115 3494 0,'0'0'279'0,"0"0"-200"0,0 0-33 0,0 0-10 0,0 0 3 16,0 0-5-16,0 0 12 0,109-56-6 15,-75 49-38-15,4 0-2 0,4 0 0 0,3-2 0 16,2 1 0-16,1 1-2 0,0 1-86 0,0 1-77 16,-13 2-159-16,-12 2-1528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1.81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373 77 3321 0,'0'0'134'0,"0"0"-42"0,0 0-6 0,0 0-23 15,0 0-17-15,0 0 3 0,0 0-1 16,0 0 10-16,0 0 0 0,0 0 0 0,0 0-6 16,0 0-22-16,0 0-30 0,71 20 0 0,-34-19 0 0,3-1 0 15,4-3 0-15,0-4 0 0,-2-1 0 16,-1-2 0-16,-2-1 0 0,-5 0 0 0,-2 0 0 16,-5 2 0-16,-4 1 0 0,-6 1 0 0,-3 1 0 0,-5 2 0 15,-3 2 0-15,-3 1 0 0,-3 1 0 0,-1 0 0 16,-5 2 0-16,-7 4 0 0,-6 4 0 0,-6 5 0 15,-5 3 0-15,-7 7 0 0,-3 3 0 0,-4 2 0 16,-3 2 0-16,-5 2 0 0,-2 0 0 0,-1 4 0 16,-5 0 0-16,3 1 0 0,0 2 0 0,2 0 0 15,3-1 0-15,6-3 0 0,6-3 0 16,5-5 0-16,8-7 0 0,7-4 0 0,6-7 0 16,7-5 0-16,4-4 0 0,3-2 0 0,1-6 0 15,8-5 0-15,4-8 0 0,5-5 0 16,7-3 0-16,2-4 0 0,3 1 0 0,2-1 0 15,-1 2 0-15,1 4 0 0,-3 3 0 0,-1 3 0 16,-3 4 0-16,-2 4 0 0,-2 4 0 0,-4 4 0 16,2 3 0-16,-3 0 0 0,1 5 0 15,0 3 0-15,2 1 0 0,0 3 0 0,2-1 0 16,-1 2 0-16,0 0 0 0,0 1 0 0,-4 1 0 16,0-2 0-16,-1 3 0 0,-4-2 0 15,0-1 0-15,-2-2 0 0,-2-4 0 0,0-2 0 16,0-4 0-16,-4 0 0 0,1-1 0 0,-2-1 0 15,-1-4 0-15,-1-2 0 0,0-3-25 0,-3-2-70 16,-5 0-26-16,-5-3-22 0,-1 0-30 0,-5 0-54 16,-4-1-97-16,-4 0-209 0,6 6-210 15,7 1-830-15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1.96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0 50 1708 0,'0'0'710'16,"0"0"-220"-16,0 0-173 0,0 0-111 0,0 0-57 15,0 0-36-15,0 0-28 0,0 0-18 16,0 0-6-16,0 0 1 0,0 0 3 0,0 0-6 15,0 0-56-15,0 0-3 0,108-51 0 0,-71 51 0 16,0 1 0-16,-1 0 0 0,-1 0 0 0,0 0 0 16,-4-1 0-16,-1 1 0 0,-3 0 0 0,0 0 0 15,-3 0 0-15,-2 0 0 0,-1-1-98 16,-2 0-58-16,-2 0-74 0,1 0-127 0,-7-3-458 16,-4 1-927-16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2.48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302 16 2819 0,'0'0'413'16,"0"0"-221"-16,0 0-49 0,0 0-38 0,0 0-30 16,0 0-14-16,0 0-2 0,0 0 7 0,0 0 1 0,0 0 0 15,0 0-39-15,0 0-28 0,-102 107 0 0,82-83 0 16,-2 1 0-16,-1 1 0 0,0 0 0 0,0-1 0 16,1-1 0-16,2-4 0 0,5-3 0 15,3-3 0-15,3-7 0 0,3-1 0 0,2-5 0 16,3-1 0-16,1 0 0 0,0-7 0 0,5-4 0 15,1-4 0-15,3-3 0 0,2-3 0 0,4-1 0 16,0-1 0-16,2-1 0 0,3 0 0 0,0-2 0 16,1 2 0-16,0 0 0 0,2 2 0 15,-1 2 0-15,1 3 0 0,0 2 0 0,-1 3 0 16,-4 4 0-16,3 5 0 0,-5 1 0 0,-1 2 0 16,-1 3 0-16,-3 2 0 0,1 5 0 0,-4 0 0 15,-3 4 0 1,-3 1 0-16,-2 2 0 0,-2 0 0 0,-8 1 0 15,-1 3 0-15,-4-1 0 0,-6 3 0 0,-3 0 0 16,-1 0 0-16,-4 0 0 0,0-4 0 0,-1-1 0 16,5-4 0-16,1-4 0 0,3-3 0 0,2-1 0 15,2-5 0 1,4-1 0-16,2-2 0 0,3-5 0 0,1-2 0 16,4-4 0-16,2-1 0 0,1-3 0 0,1-3 0 15,5 1 0-15,1-1 0 0,3 1 0 0,1 2 0 16,3 3 0-16,0 1 0 0,2 4 0 0,0 3 0 15,-1 4 0-15,1 2 0 0,0 1 0 0,3 8 0 16,-2 3 0-16,-1 3 0 0,4 2 0 16,-2 3 0-16,-2 1 0 0,0 1 0 0,-1 1 0 15,-1 1 0-15,0-2 0 0,-3-1 0 0,2-2 0 16,-3-2 0-16,2-2 0 0,-1-1 0 0,1-4 0 16,-2 0 0-16,1-4 0 0,-1-1 0 15,-2 0 0-15,5-3-29 0,-3 1-192 0,-2-2-335 16,-1 0-1319-16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3.10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349 0 2709 0,'0'0'238'0,"0"0"-59"0,0 0-62 0,0 0-18 15,0 0-17-15,0 0-8 0,0 0-14 0,0 0-3 16,0 0 6-16,0 0 5 0,0 0 5 0,0 0-14 16,0 0-6-16,-18 77-7 0,-1-49-10 15,0 4-5-15,-3 1-9 0,-3 1-5 0,-2 1-5 16,1 2-12-16,-3-1 0 0,1-1 0 0,-2-1 0 15,4-4 0-15,-1-3 0 0,8-5 0 0,4-7 0 16,3-6 0-16,7-6 0 0,3-3 0 0,2-3 0 16,5-8 0-16,5-5 0 0,8-5 0 15,2-3 0-15,4-3 0 0,3-1 0 0,-2 0 0 16,3 3 0-16,-4 1 0 0,3 5 0 0,-2 1 0 16,-1 3 0-16,-1 4 0 0,-1 4 0 15,-1 2 0-15,-1 3 0 0,1 2 0 0,-1 0 0 0,-2 5 0 0,2 1 0 16,-3 4 0-16,1 1 0 0,-2 1 0 15,-1 2 0-15,-1 1 0 0,-1 0 0 0,-3 4 0 16,-2-2 0-16,0 1 0 0,-3 1 0 0,2-2 0 16,-5-2 0-16,3-2 0 0,-4-5 0 15,0-2 0-15,1-1 0 0,-2-4 0 0,0-1 0 16,0 0 0-16,0 0 0 0,0 0 0 0,-1-5 0 16,-2-3-91-16,-3-1-31 0,0-3-42 0,-1-2-77 15,2 4-212-15,1 1-1306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3.34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0 24 3236 0,'0'0'200'16,"0"0"-86"-16,0 0-30 0,0 0-32 0,0 0-1 16,0 0 9-16,0 0 10 0,0 0 13 0,0 0-3 15,0 0-15-15,100-30-65 0,-70 35 0 16,1-1 0-16,1 0 0 0,3 2 0 0,-1-2 0 15,0 1 0-15,-3-1 0 0,-5 0 0 0,-2 0 0 16,-3-1 0-16,-4 0 0 0,-3 0 0 0,-1-2 0 0,-4 1 0 16,-1-1 0-16,-1 0 0 0,-1 0 0 0,-4-1 0 15,-1 0 0-15,-1 0 0 0,0 0-12 0,-3 0-81 0,-6 0-35 16,-4 1-49 0,-4 1-62-16,-5 1-140 0,3 0-364 15,7-1-950-15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3.52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0 0 2340 0,'0'0'503'0,"0"0"-236"0,0 0-77 16,0 0-62-16,0 0-34 0,0 0-11 0,0 0-5 15,0 0 6-15,0 0 2 0,0 0-1 0,0 0-10 16,0 0-14-16,0 0-40 0,114 24-21 0,-83-23 0 16,1 0 0-16,-3 1 0 0,1 0 0 0,-3 0 0 15,-3-1 0-15,0 1 0 0,-3 0 0 16,-2 0 0-16,0-1 0 0,-2 1 0 0,-2 0 0 15,1 0 0-15,-1-2-68 0,1 0-79 0,-2 0-77 16,0 0-158-16,-4-2-552 0,-4 1-825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4.02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345 0 3325 0,'0'0'161'0,"0"0"-83"0,0 0-18 0,0 0-11 0,0 0 8 16,0 0 21-16,0 0 11 0,0 0 2 0,0 0-12 15,0 0-51-15,0 0-28 0,-86 110 0 0,64-84 0 16,-1 2 0-16,-2 0 0 0,-2 2 0 16,3 0 0-16,-1-2 0 0,-2-1 0 0,5-2 0 15,3-6 0-15,3-4 0 0,3-6 0 0,4-3 0 16,3-5 0 0,5-1 0-16,1-4-18 0,0-5-49 0,1-3-13 15,6-5 10-15,2-3-1 0,2-1 23 0,2-1 15 16,1-2 8-16,2 2 18 0,-1-2 6 0,1-1 4 0,-1 3 2 15,1 2 12-15,-1 2 7 0,3 1 15 0,-3 3 12 16,1 4 0-16,-1-1-6 0,1 2-3 0,1 3-4 16,0 0-7-16,1 4-2 0,-1 2-4 0,0 0-5 15,-2 2-20-15,-1 4 0 0,-3 3 0 0,1 1 0 16,-3 3 0-16,-2 2 0 0,-2 3 0 0,-2 2 0 16,-3 3 0-16,0 0 0 0,0 0 0 15,-7-1 0-15,2-1 0 0,-1-2 0 0,-1-3 0 16,-1 0 0-16,-1-2 0 0,-1 0 0 0,1-3 0 15,-4 0 0-15,2-2 0 0,-3 0 0 0,-1-2 0 16,0-2 0-16,-1 0 0 0,1-3 0 16,-1 0 0-16,1-2 0 0,-1 0 0 0,1-2 0 15,-1-3 0-15,1 1 0 0,-1-2 0 0,1-1 0 16,-1-1 0-16,2-1 0 0,-1-1 0 0,1 1 0 16,1 0 0-16,3 0 0 0,0 1 0 15,3-1 0-15,2 2 0 0,3 0 0 0,2 0 0 16,0-1 0-16,7-1 0 0,4 1 0 0,8 0 0 15,4 0 0-15,3 1-179 16,-4 1-169-16,-6 2-1525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3:04.08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BEB14332-F892-40BC-84DD-DD2DC9020C29}" emma:medium="tactile" emma:mode="ink">
          <msink:context xmlns:msink="http://schemas.microsoft.com/ink/2010/main" type="inkDrawing" rotatedBoundingBox="17399,10247 18013,9376 18049,9401 17435,10273" semanticType="strikethrough" shapeName="Other">
            <msink:sourceLink direction="with" ref="{EF964618-4B78-4364-B146-29CF79A243F3}"/>
          </msink:context>
        </emma:interpretation>
      </emma:emma>
    </inkml:annotationXML>
    <inkml:trace contextRef="#ctx0" brushRef="#br0">601 0 3233 0,'0'0'120'16,"0"0"-11"-1,0 0-44-15,0 0-16 0,0 0-5 0,0 0 5 16,0 0 8-16,0 0 3 0,0 0-12 16,0 0-4-16,-52 112-9 0,26-75-10 0,-3 2 3 15,-2 5-11-15,-4 2-3 0,2 2-1 0,-3 6 0 0,1 2 3 16,-2 3-2-16,1 1 3 0,0-3-9 0,2-3-1 15,2-6-2-15,4-7-3 0,2-6 1 0,4-8-3 16,2-5 0-16,5-6 0 0,3-4 0 16,1-4 0-16,4-4 0 0,3-2 0 0,0-2 0 15,3-2 0-15,1-6 0 0,0-2 0 0,7-5-22 16,2-2-26-16,6-2-28 0,4-2-34 0,4-3-63 16,-4 6-151-16,-6 6-1468 0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9:32.67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4784660-D37F-4D56-8BD8-38D0ADF92DF8}" emma:medium="tactile" emma:mode="ink">
          <msink:context xmlns:msink="http://schemas.microsoft.com/ink/2010/main" type="inkDrawing"/>
        </emma:interpretation>
      </emma:emma>
    </inkml:annotationXML>
    <inkml:trace contextRef="#ctx0" brushRef="#br0">0 75 2337 0,'0'0'199'0,"0"0"-12"16,0 0-42-16,0 0-30 0,0 0-16 15,0 0-18-15,0 0-22 0,0 0-32 0,0 0-16 16,0 0-5-16,0 0 4 0,0 0 18 0,0 0 8 16,0 0 3-16,100-38-7 0,-63 33-8 0,1 0-6 15,-2 1-2-15,0 0 1 0,-1 1 0 16,-4-1 3-16,-4 2 3 0,-2 0 2 0,-4 1 5 16,-1 0 2-16,-3 0 2 15,-2 0 1-15,-2 0 0 0,0 1-1 0,-5 0-3 16,-1-2-7-16,-4 2-5 0,-1 0 0 0,-2 0 6 15,0 0 3-15,0 0-3 0,0 0-2 0,-2 0-9 16,1 0-7-16,0 0-4 0,0 0-14 0,-1 0-21 16,0 2-36-16,2 0-45 0,0 3-71 15,0 2-132-15,4-1-462 0,-2-2-957 0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4.66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375 105 3009 0,'0'0'203'0,"0"0"-77"0,0 0-5 0,0 0-2 0,0 0-14 16,0 0-6-16,20-93-12 0,-18 86-9 0,-2 4-6 16,0 1 1-16,0 2-70 0,-4 0-3 0,-2 7 0 15,-1 3 0-15,-6 4 0 0,-1 2 0 0,-5 3 0 16,-4 1 0-16,-4 2 0 0,-2 0 0 0,-1 2 0 16,-1 2 0-16,0 0 0 0,0 2 0 15,1-1 0 1,4-1 0-16,2-3 0 0,4-4 0 0,5-5 0 0,4-3 0 15,5-6 0-15,1-2 0 0,5-3 0 0,0 0 0 0,7-6 0 16,6-7 0-16,4-1 0 0,4-5 0 16,5-2 0-16,3-2 0 0,2-2 0 0,1 1 0 15,1 0 0-15,-2 0 0 0,0 0 0 0,-4 1 0 16,0 1 0-16,-5 2 0 0,-1 3 0 0,-4 1 0 16,-2 2 0-16,-4 2 0 0,-1 3 0 15,-5 3 0-15,1 2 0 0,-5 4 0 0,-1 0 0 16,0 5 0-16,-2 5 0 0,-4 6 0 0,-2 3 0 15,-2 4 0-15,-2 3 0 0,-3 2 0 0,1 2 0 16,-1 3 0-16,2 1 0 0,-1 3 0 16,-1 1 0-16,1 1 0 0,-1 0 0 0,-1-2 0 15,3-2 0-15,-1-3 0 0,3-2 0 0,-2-6 0 16,5-4 0-16,1-3 0 0,3-7 0 0,0-2 0 16,3-5 0-16,1-3 0 0,0 0-20 0,0-4-57 15,2-3-18-15,2-3-20 0,-3-4-19 16,0-2-13-16,-1-1 0 0,-1 0 2 0,-6-1 31 15,-1-2 39-15,-5-1 50 16,-2 1 54-16,-1-2 41 0,0 1 36 0,0 1 26 16,1 4 20-16,0 0-11 0,4 5-20 0,0 1-22 15,3 3-16-15,4 0-10 0,0 4-2 0,3 0-54 16,1 1-17-16,1 1 0 0,6 1 0 0,3 0 0 16,7 0 0-16,4 0 0 0,7 0 0 15,3 0 0-15,3 0 0 0,1 0 0 0,3 0 0 16,-1 0 0-16,0 0 0 0,-4-2 0 0,1 0 0 15,-2-1 0-15,-2 1 0 0,0-1 0 16,-4-1 0-16,-3 1-71 0,-1-1-141 0,-6 1-219 16,-8 2-1429-16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5.02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657 0 3036 0,'0'0'270'16,"0"0"-105"-16,0 0-36 0,0 0-52 0,0 0-31 15,0 0-9-15,0 0-2 16,0 0 11-16,0 0 13 0,-93 101 2 16,71-67-5-16,-2 4-3 0,-2 3-28 0,-1 3-25 0,-3 1 0 15,-2 1 0-15,0 3 0 0,-4 0 0 0,0 1 0 16,1 1 0-16,-1-1 0 0,0-3 0 16,5-4 0-16,1-2 0 0,5-6 0 0,3-4 0 15,1-5 0-15,5-3 0 0,0-4 0 0,5-4 0 16,0-3 0-16,5-2 0 0,3-4 0 0,2-2 0 15,1-2 0-15,1-2 0 0,7 0-29 16,3-6-93-16,5-2-63 0,-4 0-150 0,-2 2-1495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5.50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236 0 2946 0,'0'0'179'15,"0"0"-43"-15,0 0-52 0,0 0-11 0,0 0 0 16,0 0 12-16,0 0 2 0,0 0 3 16,0 0-4-16,0 0-12 0,0 0-14 0,0 0-18 15,0 0-11-15,-9 19 0 0,-11 6-13 0,-1 1-18 0,-2-1 0 16,1 2 0-16,-2-2 0 0,2 1 0 0,0-2 0 16,3 1 0-16,1-1 0 0,3-3 0 15,5-3 0-15,2-6 0 0,5-5 0 0,3-2 0 16,0-5 0-16,10 0 0 0,5-9-100 0,7-3-58 15,5-5-83-15,-5 3-248 0,-5 3-1314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6.05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255 17 3564 0,'0'0'154'0,"0"0"-79"0,0 0-36 0,0 0-9 15,0 0-5-15,0 0 5 0,0 0 24 16,0 0 6-16,0 0 4 0,0 0-64 0,0 0 0 15,0 0 0-15,-95 73 0 0,73-55 0 0,-2 0 0 16,1 0 0-16,1-1 0 0,2-1 0 0,2-3 0 16,5-2 0-16,3-4 0 0,5-3 0 0,2-3 0 15,3-1 0-15,0-3 0 0,5-3 0 16,3-4 0-16,1 0 0 0,3-5 0 16,2-1 0-16,0 1 0 0,0-1 0 0,0 1 0 15,0 2 0-15,-4 1 0 0,1 4 0 16,-1 1 0-16,-1 1 0 0,0 4 0 0,-1 2 0 0,1 0 0 15,1 4 0-15,1 3 0 0,1 4 0 0,-1 0 0 0,3 2 0 16,-1 4 0-16,-1 0 0 0,1 2 0 16,-2 2 0-16,0 1 0 0,-2 1 0 0,-3 0 0 15,-2 0 0-15,1-3 0 0,-2-3 0 0,1-4 0 16,0-6 0-16,1-2 0 0,1-4 0 0,0-1 0 16,2-1 0-16,-1-4 0 0,3-5 0 15,-1-3 0-15,4-4 0 0,0-1 0 0,-1-3 0 16,3-1 0-16,-2-1 0 0,-1 0 0 0,-1-1 0 15,0 0 0-15,-2 0 0 0,-1 2 0 0,1 2 0 16,-2 3 0-16,-1 1 0 0,-1 5 0 0,0 3 0 16,-3 1 0-16,-1 4 0 0,1 1 0 0,-2 0 0 15,0 2 0-15,0 0 0 0,0 3 0 16,-4 5 0-16,-2 5 0 0,-1 2 0 0,-4 5 0 16,-1 3 0-16,-2 0 0 0,-3 4 0 0,-3 0 0 15,-1 1 0-15,-3 2 0 0,0 0 0 16,-2-1 0-16,2-2 0 0,2-3 0 15,2-6 0-15,6-5 0 0,3-3 0 0,4-6 0 16,5-3 0-16,2-1 0 0,3-4 0 16,6-5-145-16,6-4-135 0,-1 2-512 0,-4 3-1045 15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6.38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54 227 3434 0,'0'0'71'16,"0"0"-38"-16,0 0 12 0,0 0 18 16,0 0 16-16,0 0 4 0,0 0-7 0,0 0-3 15,0 0-7-15,0 0-3 0,0 0-54 0,0 0-9 16,-59-92 0-16,70 77 0 0,4-2 0 0,2 0 0 16,3-1 0-16,0 1 0 0,1 4 0 15,2 0 0-15,-2 3 0 0,-1 3 0 0,-1 2 0 16,-1 2 0-16,-2 3 0 0,0 0 0 0,-2 5 0 15,-2 4 0-15,-2 2 0 0,0 0 0 0,-2 4 0 16,-3 2 0-16,1 1 0 0,-1 1 0 0,-1 0 0 16,-1 2 0-16,0-4 0 0,4-2 0 0,1-1 0 0,3-3 0 15,3-2 0-15,1-2 0 0,3-2 0 0,2-2 0 16,3-2 0-16,2-1 0 0,0-4 0 0,1-3 0 16,-3-1 0-16,0 0 0 0,0-1 0 0,-6 0 0 15,-1 0 0-15,-4 1 0 0,-6 1-34 16,-4 1-111-16,-2-1-72 0,0 1-154 0,-4 2-523 15,1 0-874-15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6.57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257 0 2993 0,'0'0'293'0,"0"0"-115"16,0 0-66-16,0 0-29 0,0 0-21 16,0 0 6-16,0 0 6 0,0 0 1 0,0 0-2 15,0 0-3-15,0 0-56 0,-59 94-14 0,47-72 0 16,-1 1 0-16,-3 2 0 0,-1-1 0 0,-1 1 0 15,-1 1 0-15,0-2 0 0,1-1 0 16,0-2 0-16,1-3 0 0,4-4 0 0,2-5 0 16,5-3 0-16,4-4 0 0,2-2 0 0,6-2-125 15,1-2-169-15,-1 0-1578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7.15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202 110 1445 0,'0'0'426'0,"0"0"-103"16,0 0 19-16,0 0-33 0,0 0-65 0,0 0-51 15,91-86-36-15,-78 77-26 0,-2 2-25 16,1 1-20-16,-1 5-16 0,-1 1-14 0,-3 1-8 15,-1 6-5-15,-2 2-2 0,-4 6-1 0,0 3-5 16,-8 3-35-16,-4 3 0 0,-3 1 0 0,-3 3 0 16,-3 0 0-16,-2 0 0 0,-4 0 0 0,0 2 0 15,-1 0 0-15,-1 0 0 0,0 1 0 16,-1 0 0-16,1-3 0 0,5-5 0 0,3-5 0 16,7-5 0-16,6-7 0 0,4-3 0 0,4-3 0 15,2-4 0-15,7-4 0 0,4-5 0 16,5-4 0-16,3-3 0 0,4-2 0 0,-1 0 0 15,1 2 0-15,-1 2 0 0,-2 2 0 0,1 3 0 16,-3 2 0-16,1 3 0 0,-2 3 0 0,0 2 0 16,-2 2 0-16,4 1 0 0,-1 0 0 15,0 4 0-15,2 3 0 0,2-2 0 0,-3 2 0 16,2 1 0-16,-5 0 0 0,1 2 0 0,-3-1 0 0,-1 1 0 16,-3 0 0-16,0 1 0 0,0-2 0 0,-2 0 0 15,-3-2 0-15,-1-3 0 0,-1-1 0 0,0 0 0 16,-3-3 0-16,0 0 0 0,-1-1 0 0,2-5 0 15,-2-1-77-15,1-5-107 0,-1 0-97 16,-1 0-352-16,0 4-1167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7.50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85 6 3553 0,'0'0'117'0,"0"0"-38"16,0 0-21-16,0 0-11 0,0 0 3 0,0 0 6 15,0 0 8-15,0 0 2 0,0 0-61 0,0 0-5 16,107-11 0-16,-75 15 0 0,2 0 0 0,1-1 0 16,1 1 0-16,-2 0 0 0,-2-1 0 15,-4 0 0-15,-4-2 0 0,-5 1 0 0,-4 0 0 16,-3-2 0-16,-7 2 0 0,0-2 0 0,-5 0-42 16,-3 0-47-16,-8 1-21 0,-4 0-33 15,-7 0-46-15,-3 1-58 0,-5-1-57 0,-4 0-15 16,-3 1 35-16,-1 0 78 0,-1-1 97 0,-1 0 91 15,1 0 112-15,1 0 98 16,4 2 72-16,3 0 46 0,5 1-31 16,7-1-55-16,6 0-49 0,3-2-53 0,8 2-39 15,2-1-14-15,5 1-11 0,7 0 1 0,6 1-1 16,5 1-11-16,5-1-21 0,5 0-26 16,5 0 0-16,2 0 0 0,1-2 0 0,0-2 0 15,-2 0 0-15,0 0 0 0,-1 0-53 0,-2-2-41 16,-3-2-35-16,0 0-39 0,-4 0-59 0,-2-1-153 15,-10 1-379-15,-4 2-936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8.02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378 55 2102 0,'0'0'770'0,"0"0"-454"0,0 0-94 16,0 0-67-16,0 0-43 0,0 0-25 0,0 0-22 16,0 0-7-16,0 0-4 0,0 0-1 0,0 0 2 15,0 0-9-15,-101 50-46 0,81-31 0 16,1 3 0-16,-3 1 0 0,-1 2 0 0,0-1 0 15,0 1 0-15,-2-1 0 0,2 1 0 0,0 0 0 16,1-2 0-16,3-4 0 0,3-4 0 16,7-6 0-16,2-5 0 0,4-4 0 0,3 0 0 15,1-7 0-15,5-5 0 0,5-7 0 0,2-2 0 16,4-2 0-16,2-2 0 0,2-1 0 0,3 0 0 0,0-1 0 0,2 1 0 0,-1-2 0 16,3 0 0-16,-2 2 0 0,3 4 0 0,-3 3 0 31,0 3 0-31,-2 5 0 0,-2 1 0 0,-1 3 0 15,-2 3 0-15,0 2 0 0,-1 2 0 0,-3 0 0 0,-2 6 0 16,-2 1 0-16,-3 2 0 0,-2 0 0 0,-2 1 0 16,-3 2 0-16,-1 2 0 0,-5-1 0 0,-6 3 0 15,-4 1 0-15,-5 0 0 0,-6 4 0 16,-2-1 0-16,-6-1 0 0,-2 1 0 0,-1-3 0 16,-1 0 0-16,1-2 0 0,0-3 0 0,5-1 0 15,5-5 0-15,5-2 0 0,5-4 0 0,5 0 0 16,4-7 0-16,4 0 0 0,4-2 0 15,0-1 0-15,6-3 0 0,2-2 0 0,5 0 0 16,2 0 0-16,3 0 0 0,-2 4 0 0,3 1 0 16,-1 2 0-16,-2 4 0 0,3 2 0 0,-3 2 0 15,1 4 0-15,-2 3 0 0,1 3 0 0,-1 1 0 16,1 2 0-16,-1 1 0 0,-2 0 0 16,-2 0 0-16,1 1 0 0,-2-1 0 0,-2 0 0 15,0-2 0-15,-1 1 0 0,0-2 0 0,-3-1 0 16,0-1 0-16,2-2 0 0,0 0 0 0,2-3 0 15,2-2-114-15,2-2-159 16,0 0-702-16,-5-2-879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8.64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141 0 2857 0,'0'0'171'15,"0"0"-16"-15,0 0-38 0,0 0-25 16,0 0-7-16,0 0-8 0,0 0-6 0,0 0-5 0,0 0-5 16,0 0-2-16,0 0-1 0,0 0 5 15,0 0-5-15,-17 36-6 0,8-11-8 0,1 2-35 16,-3 2-9-16,1-1 0 0,-3 1 0 0,1-1 0 16,0-1 0-16,-2-1 0 0,3-2 0 0,1-3 0 15,3-3 0-15,3-7 0 0,1-3 0 0,3-5 0 16,0-1 0-16,4-2 0 0,5-3 0 15,5-4 0-15,1-4 0 0,8-2 0 0,1-4 0 16,5-2 0-16,2-2 0 0,0 1 0 0,4-2 0 16,-1 1 0-16,2-2 0 0,-1 1 0 15,-1 2 0-15,0 1 0 0,-1 3 0 0,-2 2 0 0,-3 3 0 16,-3 3 0-16,-5 2 0 0,-2 1 0 0,-5 4 0 16,-3 0 0-16,-3 1 0 0,-3 0 0 15,1 0 0-15,-4 0 0 0,-1 0 0 0,0 1 0 16,0 0 0-16,0 3 0 0,0 0 0 0,-2 3 0 15,-3-2-62-15,1 3-85 0,-1 0-54 0,-1-1-86 16,1-2-216-16,2-2-848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9:33.45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D2459D8-FC25-4C22-9A6B-31F8FA7A04BF}" emma:medium="tactile" emma:mode="ink">
          <msink:context xmlns:msink="http://schemas.microsoft.com/ink/2010/main" type="inkDrawing"/>
        </emma:interpretation>
      </emma:emma>
    </inkml:annotationXML>
    <inkml:trace contextRef="#ctx0" brushRef="#br0">376 94 2106 0,'0'0'168'16,"0"0"-58"-16,0 0-34 0,0 0 9 0,0 0 17 15,0 0 15-15,0 0 8 0,0 0-8 16,0 0 1-16,0 0-10 0,0 0-13 0,0 0-8 16,0 0-19-16,54-58-6 0,-55 53-9 0,-5-1-6 15,0 1-8-15,-1 0-14 0,-3 1-4 0,-1 1-12 16,-2-1 5-16,-3 1-2 0,-3 3-2 15,1 0 0-15,-3 0-5 0,-1 3 5 0,0 2-1 16,0 3 2-16,-3-1-6 0,2 1-1 0,-1 3-1 16,1 1-2-16,0 0 5 0,1 2-3 0,3 1-2 15,0-1 0-15,3 2 1 0,1-2 0 16,5-2 0-16,1 1-5 0,4-3-2 0,2 0 3 16,3-3 1-16,3-1 1 0,6-1-2 0,4-1-2 15,3-2 2-15,1-2 4 0,6-1 1 16,3-5 1-16,1-3 0 0,4-1-3 0,-1-2-4 15,1-1 4-15,-1-2-2 0,0 1 1 0,-2 1 1 16,-5 0-2-16,-2 3-1 0,-3 0 4 0,-5 2 0 16,-2 2-3-16,-4 1 2 0,-1 1-2 15,-3 3 5-15,-2 0 4 0,-1 1 5 0,0 0-2 16,0 0-3-16,0 0 1 0,-2 0-3 0,0 1 6 16,-3 2-4-16,-1 4-6 0,-4 0-1 0,-1 5-3 15,-4 1 7-15,0 1 0 0,0 3 3 0,2-2-5 16,-1 1 1-16,3-3 3 0,2 0-1 0,0 0 7 15,4-4-14-15,-1-1-1 0,1-1 0 16,2-1-4-16,0-2 8 0,1-1-3 0,1-2 0 16,1-1-2-16,0 0-2 0,0 0-4 0,0 0-10 15,0-1-17-15,3-1-15 0,3 1-17 16,4-2-33-16,2 0-67 0,7-1-167 0,-4 0-507 16,-4 1-884-16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9.03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344 35 3017 0,'0'0'265'0,"0"0"-84"15,0 0-58-15,0 0-35 0,0 0-24 0,0 0-11 16,0 0-6-16,0 0 2 0,0 0 7 0,0 0 4 15,0 0-3-15,0 0-22 0,0 0-35 0,-45 45 0 16,20-23 0-16,-5-1 0 0,-1 2 0 16,-1 0 0-16,-2-1 0 0,3 1 0 0,2-3 0 15,4-2 0-15,3-3 0 0,3-5 0 0,8-1 0 16,3-6 0-16,6-1 0 0,2-2 0 0,0-3 0 16,6-6 0-16,5-4 0 0,7-4 0 0,3-4 0 15,4-3 0-15,2 2 0 0,2-1 0 16,0 0 0-16,1 2 0 0,-3 1 0 0,-3 1 0 15,-3 3 0-15,0 1 0 0,-4 2 0 0,-1 1 0 0,-1 3 0 0,-2 3 0 16,-4 2 0 0,-2 3 0-16,-2 1 0 0,-1 3 0 0,-4 5 0 15,2 4 0-15,-2 4 0 0,0 1 0 16,0 4 0-16,-2 2 0 0,-4 1 0 0,1 2 0 16,-3 2 0-16,-2 1 0 0,0 2 0 0,-3 0 0 15,-1 2 0-15,-2-1 0 0,1 0 0 0,-2-1 0 16,1-2 0-16,1-3 0 0,-1-3 0 0,1-4 0 15,1-2 0-15,2-3 0 0,0-3 0 16,5-3 0-16,0-3-107 0,2-3-55 0,2-2-90 16,3-2-342-16,0-1-1206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9.58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0 260 3442 0,'0'0'178'16,"0"0"-60"-16,0 0-48 0,0 0-16 15,0 0-8-15,0 0-1 0,0 0-4 0,96-79-6 16,-66 73 1-16,1 2-6 0,0 3-30 0,1 0 0 16,2 1 0-16,0 0 0 0,-1 0 0 0,1 1-17 15,-2 1-40-15,-2 1-17 0,-2-1-13 16,-2-1-5-16,-4-1-14 0,0 0-7 0,-6 0-5 16,0-5 9-16,-3-1 34 0,-3-1 32 0,1-2 29 15,-1 0 31-15,-2-2 28 0,0-1 27 16,-1 0 26-16,0 0 10 0,0-1-10 0,-1-1-12 15,4 1-11-15,-3 0-10 0,1 2-9 0,-1 1-5 16,-2 1-5-16,0 2-1 0,-1 3-2 0,-1 3-43 16,-2 0 0-16,-1 1 0 0,0 0 0 0,-4 5 0 0,-4 5 0 0,-2 3 0 15,-5 5 0-15,-1 0 0 0,-5 4 0 0,-3 0 0 16,0 2 0-16,-4 0 0 0,-1 2 0 16,-1-1 0-16,-3 4 0 0,1-3 0 0,1 1 0 15,0 0 0-15,1-3 0 0,3-1 0 0,2-5 0 16,8-4 0-16,4-5 0 0,7-6 0 15,3-3 0-15,3 0 0 0,6-7 0 0,3-4 0 16,4-3 0-16,4-1 0 0,2-2 0 0,2-1 0 16,2 1 0-16,0-2 0 0,1 4 0 15,1 1 0-15,-1 1 0 0,-1 3 0 0,-1 3 0 16,1 3 0-16,-4 1 0 0,2 3 0 0,1 1 0 16,-4 5 0-16,4 1 0 0,0 1 0 0,-1 1 0 15,1 2 0-15,-2 0 0 0,0 1 0 16,-2 1 0-16,-3 0 0 0,-1-1 0 0,-1 0 0 15,-4 1 0-15,-1-1 0 0,-1-2 0 0,-3 0 0 16,0 0 0-16,-3-3 0 16,2 0 0-16,-3-3 0 0,1 0 0 0,-1-4 0 15,0 0 0-15,0 0 0 0,1 0 0 0,1-4 0 16,0-3-155-16,4-3-84 0,3-2-134 0,-2 3-503 16,0 2-892-16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6:59.99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466 45 3246 0,'0'0'208'0,"0"0"-64"0,0 0-43 0,0 0-20 0,0 0-22 16,0 0 1-16,0 0 3 0,0 0 8 0,0 0-9 15,0 0-62-15,0 0 0 0,0 0 0 0,0 0 0 16,41-38 0-16,-59 54 0 0,-5 3 0 0,-8 1 0 16,0 4 0-16,-5 2 0 0,-2-1 0 0,0 3 0 15,-1 1 0-15,0 0 0 0,-1 0 0 16,2 0 0-16,2-4 0 0,5-4 0 0,4-4 0 15,7-5 0-15,6-6 0 0,7-3 0 0,6-3 0 16,1-3 0-16,9-6 0 16,7-6 0-16,6-3 0 0,2-4 0 15,5 0 0-15,2-2 0 0,0-1 0 0,2 2 0 16,0-1 0-16,-2-2 0 0,0 4 0 0,-2-1 0 0,-2 2 0 16,2 0 0-16,-5 4 0 0,-2 2 0 0,-3 3 0 0,-7 3 0 15,1 3 0-15,-5 2 0 0,-1 2 0 16,-4 0 0-16,1 2 0 0,-3 0 0 0,0 4 0 15,0 3 0-15,-1 4 0 0,0 3 0 0,0 3 0 16,0 1 0-16,-3 3 0 0,-3 2 0 0,0 1 0 16,-1 2 0-16,-1 2 0 0,0 0 0 0,-1 1 0 15,1-1 0-15,-1 1 0 0,-1 0 0 16,1-3 0-16,1 1 0 0,0-4 0 0,3-3 0 16,0-4 0-16,0-2 0 0,5-5 0 0,0-1 0 15,0-5-122-15,0-3-158 0,4 0-665 0,-2 0-897 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7:00.18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0 84 3810 0,'0'0'224'0,"0"0"-163"16,0 0-61-16,0 0 0 0,0 0 0 0,0 0 0 16,0 0 0-16,120-57 0 0,-65 50 0 0,7 0 0 15,5 0 0-15,-16 2-250 0,-17 2-1660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7:03.00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351 5 2035 0,'0'0'238'0,"0"0"-73"0,0 0-8 16,0 0-7-16,0 0-19 0,0 0-10 0,0 0-1 16,0 0-11-16,0 0-6 0,0 0-9 0,0 0-14 15,0 0-15-15,31-5-16 0,-38 10-6 0,-3 1-12 16,-4 3-5-16,0 0 4 0,-3 2-3 15,-3 2 2-15,1 1-2 0,-4 3-2 0,0 2-3 16,-3 2 4-16,2 1-2 0,0 3-4 0,1 3 1 16,1 0 2-16,1 3 1 0,2 2-4 0,2-1-5 15,-1 2-7-15,6-1-7 0,0 1 9 16,5-2-1-16,0-1-3 0,5-2 0 0,1-2-1 16,1-3-5-16,0-3 0 0,3-3 0 0,4-3 0 15,-1-4 0-15,2-1 0 0,0-2 0 0,0-2 0 16,0-2 0-16,0 0 0 0,1-2 0 15,-2 0 0-15,-1-1 0 0,1-1 0 0,-3 0 0 16,-1 0 0-16,-2 0 0 0,1 0 0 0,-2 0 0 31,0 0 0-31,0 0 0 0,0 0 0 0,0 0 0 0,0 0 0 0,0 0 0 0,0 0 0 16,0 0 0-16,-1 0 0 0,0 0 0 0,0 0 0 16,-1 0 0-16,1-1 0 0,-2 0 0 0,2 0-39 31,1-1-143-31,0 1-148 0,0 0-615 0,0 1-877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7:03.70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295 31 2137 0,'0'0'442'0,"0"0"-265"0,0 0-21 0,0 0-19 16,0 0-17-16,0 0 5 0,0 0 1 0,0 0-9 15,0 0-17-15,0 0-20 0,0 0-23 16,0 0-7-16,0 0-8 0,0 0-4 16,-71-20 3-16,50 30-4 0,-1 1-3 0,-1 2-6 0,1 2-4 0,1 1 3 15,0 1-27-15,0 2 0 0,3 0 0 16,2 1 0-16,3 1 0 0,3-1 0 0,1 0 0 16,5-1 0-16,3 0 0 0,1-1 0 0,1 0 0 15,5-1 0-15,3-2 0 0,2-2 0 16,4-5 0-16,4-1 0 0,1-5 0 0,6-2 0 15,1-3 0-15,3-6 0 0,3-2 0 0,1-3 0 16,0-2 0-16,1-1 0 0,0-2 0 0,-1-1 0 16,-3-1 0-16,-3-1 0 0,-4 1 0 15,-3 0 0-15,-4 1 0 0,-3 2 0 0,-5 0 0 16,-4 4 0-16,-3 0 0 0,-2 1 0 0,-6 0 0 16,-2 2 0-16,-6 0 0 0,-2 3 0 0,-3 1 0 15,-5 3 0-15,-2 3 0 0,-1 1 0 0,-2 0 0 16,-2 3 0-16,-2 3 0 0,2 1 0 15,0 1 0-15,1 1 0 0,4 1 0 0,2 1 0 16,1-1 0-16,3 0 0 0,3 0 0 0,4-1 0 16,4 2 0-16,2 0 0 0,6-1 0 0,1 1 0 15,8-1-11-15,2 0-103 0,10 0-45 16,0-1-84-16,-1-2-191 0,-8-2-1353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7:03.93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198 0 3428 0,'0'0'98'0,"0"0"-49"0,0 0-24 16,0 0 4-16,0 0 11 0,0 0 17 0,0 0 22 16,0 0-1-16,0 0-5 0,-43 94-10 0,29-71-12 15,-2 1-26-15,1 1-25 0,-1-1 0 0,1-1 0 16,-1 0 0-16,2-3 0 0,1-3 0 0,2-2 0 15,2-3 0 1,1-5 0-16,3-1 0 0,2-5 0 0,2-1-5 0,1 0-130 16,4-5-79-16,2-1-178 0,-3 1-1430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7:04.26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8 164 3477 0,'0'0'114'0,"0"0"-39"0,0 0-22 15,0 0 10-15,0 0 3 0,0 0 0 0,0 0-3 16,0 0 0-16,0 0-13 0,0 0-45 16,100-76-5-16,-76 62 0 0,0 0 0 0,-2 0 0 15,-1 3 0-15,-1 1 0 0,-4 3 0 0,-2-1 0 16,-3 4 0-16,-1 1 0 0,-3 1 0 0,-3 1 0 15,-2 1 0-15,-1 0 0 0,-1 0 0 0,0 2 0 16,-2 4 0-16,-3 2 0 0,-5 5 0 0,0 4 0 16,-6 3 0-16,-2 2 0 0,-2 3 0 0,-2 1 0 15,1 1 0-15,-2 0 0 0,1-1 0 0,1 0 0 16,1 0 0-16,0-1 0 0,2-2 0 0,4-5 0 16,4-5 0-16,3-3 0 0,3-5 0 0,3-4 0 15,1-1 0-15,5-5 0 0,5-4 0 0,8-4 0 16,5-4-71-16,3 0-90 0,4-2-54 0,1 0-110 15,-7 5-503-15,-8 4-920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7:04.64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171 17 3377 0,'0'0'166'16,"0"0"-59"-16,0 0-18 0,0 0-11 0,0 0-7 15,0 0-4-15,0 0-4 0,0 0-11 0,0 0-27 16,0 0-25-16,0 0 0 0,-97 73 0 0,85-53 0 15,1 2 0-15,2 1 0 0,1 0 0 16,2 0 0-16,1 1 0 0,3-2 0 0,2 0 0 16,0-3 0-16,5-3 0 0,3-2 0 0,1-5 0 15,5-2 0-15,1-3 0 0,2-3 0 16,3-1 0-16,4-5 0 0,-1-3 0 0,1-2 0 16,0-2 0-16,0-2 0 0,-2 0 0 0,-1 1 0 0,-2-2 0 15,0 0 0-15,-2 1 0 0,-3-1 0 16,-4 0 0-1,-1-1 0-15,-3 1 0 0,-2-1 0 0,-4-2 0 16,0 3 0-16,-2-1 0 0,-4 1 0 0,-2 0 0 0,-4 2 0 16,-1 2 0-16,-3 1 0 0,-1 1 0 15,1 3 0-15,-1 0 0 0,-2 3 0 0,2 0 0 16,-1 1 0-16,-2 2 0 0,2 1 0 0,-2 3 0 16,2 3 0-16,-2-1 0 0,3 2 0 15,2 2 0-15,0-1 0 0,0 2 0 0,1-1 0 16,4 3 0-16,0-1 0 0,2 0 0 0,2 0 0 15,3 1 0-15,3 0 0 0,3-1-199 0,1-4-570 16,2-2-1113-16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7:05.11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0 15 3178 0,'0'0'177'0,"0"0"-70"16,0 0-48-16,0 0-17 0,0 0-1 0,0 0 20 15,0 0 11-15,0 0 0 0,111 2-6 16,-78-2-10-16,1-3-4 0,0-1 3 0,-1 1-7 16,0 1-39-16,-4-1-9 0,-5 2 0 0,-1 1 0 0,-7 0 0 15,-2 0 0-15,-5 2 0 0,-2 0 0 16,-3 0 0-16,-3 0 0 0,-1-1 0 0,0 1 0 16,0-1 0-16,-4 1 0 0,0 1 0 0,-1 1 0 15,-3 0 0-15,0 0-30 0,1 0-144 0,0 0-193 16,4-2-1500-16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9:52.87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D92CA47-6DBF-41F8-96A8-B8270F70907A}" emma:medium="tactile" emma:mode="ink">
          <msink:context xmlns:msink="http://schemas.microsoft.com/ink/2010/main" type="inkDrawing"/>
        </emma:interpretation>
      </emma:emma>
    </inkml:annotationXML>
    <inkml:trace contextRef="#ctx0" brushRef="#br0">123 108 2231 0,'0'0'288'0,"0"0"-57"0,0 0-80 0,0 0-45 16,0 0-11-16,0 0 2 0,0 0-1 16,0 0 2-16,0 0-11 0,0 0-12 0,0 0-12 0,0 0-10 0,-4-54-9 0,1 53-7 15,-1 1-7-15,-1 0-8 0,-1 0-1 0,0 0-4 16,-2 4-3-16,-1 2-6 0,-1 1-3 16,-1 2-1-16,1 0 3 0,-1 1 3 0,1 2-5 15,3 0 1-15,0 2-4 0,1-1 1 0,3 2 2 16,1 1-2-16,2-2-4 0,1-1-2 15,4-1 3-15,4 0 2 0,1-3 0 0,3-2-1 16,2-3-4-16,3-1-1 0,2-3 1 0,0 0 6 16,3-1-4-16,1-4 0 0,1-1 1 0,-1-2-3 15,0-2 6-15,-1 0 0 0,-3-2-2 16,-2 0-3-16,-2 1 0 0,-2-1 3 0,0-1 4 16,-4-1 3-1,-2 1-3-15,-2 0 2 0,-1-1 1 0,-4 1 7 16,-1 0-1-16,-2-1 3 0,-3 1 0 0,-3 2-1 15,0 1 8-15,-3 1-1 0,-1 2 0 0,-1 2-17 0,-2 3-6 16,0 0 0-16,0 2 0 0,-2 0 0 0,0 0 0 16,-1 2 0-16,1 2 0 0,0 2 0 0,1 0 0 15,3 1 0-15,-1 1 0 0,3-1 0 0,2 0 0 16,1 2 0-16,2 1 0 0,1-1 0 0,3 1 0 16,1 0-36-16,1 1-24 0,3 0-24 15,8 2-44-15,1-2-75 0,0-3-212 0,-2-2-1372 0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7:05.61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335 4 1728 0,'0'0'505'0,"0"0"-85"0,0 0-79 16,0 0-88-16,0 0-67 0,0 0-45 16,0 0-33-16,0 0-23 0,0 0-16 0,0 0-4 15,0 0-11-15,0 0-8 0,0 0-7 0,0 0-1 16,-56-11-21-16,36 20-17 0,1 4 0 16,-4 1 0-16,0 0 0 0,-1 3 0 0,-1 0 0 15,2 0 0-15,1 2 0 0,2 0 0 0,1 0 0 0,3 1 0 16,2 1 0-16,2 1 0 0,2-1 0 15,4-2 0-15,3 1 0 0,3-1 0 0,1-4 0 16,7 0 0-16,3-3 0 0,3-2 0 0,3-4 0 16,4-3 0-16,3-2 0 0,3-1 0 15,1-3 0-15,0-2 0 0,4-2 0 0,-2-3 0 16,1-1 0-16,0-1 0 0,-1-2 0 0,0-1 0 16,-6-2 0-16,1 0 0 0,-4 0 0 0,-1-1 0 15,-4-1 0-15,-5 2 0 0,-2 0 0 0,-5 1 0 16,-3 3 0-16,-1-1 0 0,-2 2 0 0,-6 2 0 15,-4 1 0-15,-1 1 0 0,-4 1 0 16,0 2 0-16,-3 0 0 0,-2 3 0 0,0 2 0 16,-4 0 0-16,2 0 0 0,1 5 0 0,0 1 0 15,1 1 0-15,2 2 0 0,2-1 0 0,0 2 0 16,4-1 0-16,1 0 0 0,4 1 0 16,2-1 0-16,7-1 0 0,0 1 0 0,9-1 0 15,8-2-181-15,-2-2-404 0,-3-1-1302 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7:06.11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225 0 2571 0,'0'0'371'16,"0"0"-250"-16,0 0-24 0,0 0-4 0,0 0-8 15,0 0 5 1,0 0 2-16,0 0-14 0,0 0-8 0,0 0-16 0,0 0-8 16,0 0-14-16,0 0 0 0,-6-13 1 0,24 23-5 15,1 4 5-15,2 1-5 0,-3 4-11 16,3 3-2-16,-3 1-1 0,0 4-7 0,-4 4 4 16,-2 4-3-16,-3 2 6 0,0 3 8 0,-4 4 8 15,-5-1-27-15,0 0-3 0,-4 0 0 0,-3-3 0 16,-5-1 0-16,-2-1 0 0,-3-3 0 15,-5-2 0-15,-2-2 0 0,0-3 0 0,-4-2 0 16,3-4 0-16,-4-2 0 0,2-5 0 0,1-1 0 16,2-3 0-16,2-3 0 0,1-1 0 0,4-2 0 15,1-1 0-15,2-3 0 0,3 0 0 0,2-1 0 16,5 0 0-16,0-2 0 0,4 0 0 16,0-3 0-16,6 0 0 0,8-6 0 0,7-1 0 15,7-4 0 1,7 1 0-16,7-2-187 0,-8 4-146 0,-8 4-1535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7:06.97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131 36 2978 0,'0'0'196'15,"0"0"-45"-15,0 0-33 0,0 0-15 0,0 0-19 16,0 0-11-16,93-42-9 0,-85 42-6 16,-3 4-3-16,-3 3 1 0,-2 3-2 0,-2 5-1 15,-5 2-7-15,-5 3-40 0,-3 3-6 0,-2 3 0 16,-5 1 0-16,-1 1 0 0,0 0 0 0,-1-1 0 15,1-2 0-15,1-2 0 0,5-3 0 16,3-4 0-16,5-5 0 0,3-4 0 0,3-3 0 16,3-3 0-16,0-1 0 0,5-1 0 0,7-7 0 15,3-3 0-15,6-4 0 0,3-3 0 0,3-3 0 16,2-2 0-16,1 2 0 0,1 0 0 0,-1 1 0 31,-1 1 0-31,-3 3 0 0,1 1 0 0,-4 3 0 16,-2 2 0-16,-1 1 0 0,-3 4 0 15,-3 0 0-15,0 2 0 0,-6 3 0 0,-1 0 0 16,-5 2 0-16,2 4 0 0,-4 1 0 0,0 3 0 16,-4 3 0-16,-4 3 0 0,-1 1 0 0,-6 3 0 15,-1 0 0-15,-2 3 0 0,-2-3 0 16,-1 0 0-16,0-1 0 0,3-3 0 0,1-1 0 16,1-5 0-16,3-2 0 0,4-2 0 0,2-3 0 15,1-2 0-15,5-1 0 0,0 0 0 0,1-4 0 16,2-5 0-16,6-3 0 0,5-3 0 15,1-4 0-15,5-2 0 0,3 0 0 0,5 2 0 16,-2-1 0-16,4 2 0 0,-1 1 0 0,0 1 0 16,-3 3 0-16,1 1 0 0,-2 1 0 0,-2 3 0 15,0 1 0-15,-3 3 0 0,-1 2 0 16,-2 2 0-16,-4 0 0 0,-1 2 0 0,-2 2 0 16,-3 4 0-16,-3 1 0 0,2 1 0 0,-4 3 0 15,-1 2 0-15,0 3 0 0,-3 0 0 0,-3 2 0 16,-5 1 0-16,1 1 0 0,-4 2 0 0,-2-3 0 15,1-1 0-15,-1-2 0 0,2-2 0 16,0-3 0-16,3-2 0 0,-1-3 0 0,3-1 0 16,1-3 0-16,1-1 0 0,0-1 0 0,0-2 0 15,3 0 0-15,-1 0 0 0,2-4 0 16,-1-1 0-16,3-2 0 0,1-2 0 0,0-1 0 16,5-2-14-16,1-1-167 0,5-1-83 0,-2 5-347 15,-3 2-1202-15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7:07.57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262 0 3749 0,'0'0'98'0,"0"0"-49"16,0 0-20-16,0 0-1 0,0 0 3 0,0 0 6 16,0 0 10-16,0 0-20 0,0 0-27 15,0 0 0-15,0 0 0 0,0 0 0 0,-62 106 0 16,37-85 0-16,1 2 0 0,-2-1 0 0,0 2 0 15,2-4 0-15,2 0 0 0,5-5 0 0,2-2 0 16,6-4 0-16,3-4 0 0,3-2 0 16,0-3 0-16,3 0 0 0,5 0 0 0,3-6 0 0,6-3 0 15,3-4 0-15,6-2 0 0,4-2 0 0,0-2 0 16,4-1 0-16,3 1 0 0,-3 1 0 0,0 1 0 16,-2 2 0-16,-3 1 0 0,2 3 0 0,-3 2 0 15,-2 3 0-15,-3 0 0 0,-3 3 0 0,-3 1 0 0,-3 2 0 16,-4 0 0-16,0 2 0 0,-2 2 0 0,-3 3 0 15,-2-1 0-15,0 4 0 0,-3 2 0 0,-6 2 0 16,-1 3 0-16,-6 1 0 0,-1 2 0 0,-4 0 0 16,0 1 0-16,-1-2 0 0,2-2 0 15,0 0 0-15,3-4 0 0,1-2 0 0,3-3 0 16,2-1 0-16,1-4 0 0,5-2 0 0,1-1 0 16,4 0 0-16,0 0 0 0,4-6 0 15,4-3 0-15,4-2 0 0,4-5 0 0,5 0 0 16,3-1 0-16,4 2 0 0,1 0 0 0,-2-1 0 15,3 2 0-15,0 2 0 0,0 2 0 0,1 0 0 16,0 1 0-16,-1 0 0 0,-2 2 0 16,-3 1 0-16,-3 3 0 0,-2 1 0 0,-4 2 0 15,-2 0 0-15,-4 2 0 0,-2 4 0 0,-2-1 0 16,-3 1 0-16,-2 3 0 0,-1 0 0 16,0 3 0-16,-4 0 0 0,-4 3 0 15,-4 2 0-15,-3 1 0 0,-3 1 0 0,-2 0 0 16,-3 2 0-16,-1 0 0 0,0 0 0 0,-3-2 0 15,3 2 0-15,-1-1 0 0,1 0 0 16,2-2 0-16,1-1 0 0,2-3 0 0,4-3 0 16,2-2 0-16,5-4 0 0,2-2 0 0,5-1 0 15,1-2 0-15,7-2-19 0,1-2-416 16,-1 1-1480-16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7:08.01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0 0 0 0,'0'0'0'0,"0"0"550"0,0 0-550 0,0 0 2026 16,0 0-507-16,0 0-1519 0,0 0 0 0,0 0 0 0,0 0-413 15,0 0-1569-15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9:35.66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557 25 215 0,'0'0'88'15,"0"0"-43"-15,0 0-1 0,0 0-2 0,0 0 6 16,0 0 7-16,0 0 10 0,0 0 19 0,0 0 22 15,0 0 18-15,0 0 12 16,0 0 4-16,0-17 2 0,0 15-1 0,0-1-9 16,0 2-11-16,0-1-17 0,0 2-17 0,0-1-5 0,0 1-11 15,0 0-11-15,0 0-11 0,-1 0-6 16,1 0-7-16,0 0-1 0,-2 0-8 0,2 0-7 16,-1 1-4-16,-2 1 0 0,1 1 6 0,-2 0 3 15,1 2-1-15,-3 1-2 0,1 0-3 0,2 2-1 16,-3-2-1-16,-1 3-2 0,2 0-4 0,-3 3-2 15,-2 0 2-15,2 1 8 0,-1 2 5 16,-3 0 0-16,0 3 4 0,0 0-6 0,0 3-1 16,-2 1 2-16,1 1-2 0,-1-1-4 0,4 4-5 15,-4-3-1-15,2 4-4 0,-1 0 3 0,1 0-2 16,0 1-5-16,3-1 2 0,-1-4-5 0,2 0 2 16,1-2 0-16,2-6-1 0,-1-2-1 15,2-5 4-15,2-4 10 0,0-1 5 0,0-3 10 16,-2 0 3-16,1 0-5 0,-4 0 1 0,0-3-2 15,-3-3 2-15,2-2-1 0,-3-4 3 0,-4-2 0 16,3 1 1-16,-3-4 3 0,1 1-5 16,0 1 3-16,-2 0 3 0,3 2 2 0,-1 2-3 15,2 1 0-15,2 1-9 0,-3 3-5 0,3 0 1 16,0 0-4-16,1 2-4 0,2 1 0 16,-1 0-2-16,4 0-5 0,0 1-1 0,0 1 1 15,3-1-5-15,-1 1 1 0,2 1-2 0,0 0-3 16,0-2 1-16,0 2-8 0,0 0-10 0,2-1-7 15,5-1-8-15,1 1-13 0,5-2-29 16,6-4-51-16,1 1-92 0,7 0-171 0,-5 0-254 0,-8 2-920 16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9:35.92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132 0 1061 0,'0'0'708'0,"0"0"-416"15,0 0-18-15,0 0-90 0,0 0-58 0,0 0-20 16,0 0-13-16,0 0-15 0,0 0-13 0,0 0-18 15,0 0-18-15,0 0-21 0,0 0-11 16,0 0-20-16,-132 33-32 0,134-30-39 0,7 0-63 0,3 0-93 0,2-2-171 16,-5-1-136-16,-1 0-881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9:36.33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0 248 1531 0,'0'0'533'0,"0"0"-247"0,0 0-80 0,0 0-117 16,0 0-58-16,0 0-25 0,0 0-11 16,0 0 5-16,0 0 5 0,0 0 4 0,0 0 1 0,0 0 2 15,0 0 2-15,0 0 7 0,148-41 9 0,-120 31 2 0,-1-1-3 16,0 0-4-16,-2-3-2 0,-3 2 0 0,-2 0 7 16,-2 2 0-16,-3 0 0 0,-4 1 1 0,-3 0 5 15,-1 0 4-15,-2-2 9 0,-4-1-3 0,1 2-5 16,-2-2-1-16,0 2-1 0,-3-1 1 15,-6 4-6-15,-1-1-7 0,-3 4-11 0,-5-1-3 16,2 5 4-16,-2 0-1 0,-3 0 0 0,-1 3-6 16,2 3 1-16,-2 2-3 0,2 2 6 15,0 1-1-15,2 2-5 0,4 1 2 0,-1 2-2 16,3 2-8-16,1 0-161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2:09:36.53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 contextRef="#ctx0" brushRef="#br0">13 0 3259 0,'-6'21'-166'16,"-1"4"-5"-16,7-6 169 0,0 0 4 15,0-2-2-15,0-2 3 0,4-1-2 0,5 0-1 16,-1-2 3-16,2 0-2 0,2-2 2 0,1-1-3 15,3-1-1-15,-1-2 2 0,1-4-1 0,2-2 2 16,0 0 0-16,1-2 3 0,-3-3 2 0,2 1-1 16,-4-1 2-16,-1 2-7 0,-4 0 1 15,-2 2-3-15,-5 1-3 0,-2 0 1 0,0 0 3 16,4 0 0-16,-1 0 0 0,-3 0 183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9:53.54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622E368F-C199-4E82-8EA6-7F41826AF587}" emma:medium="tactile" emma:mode="ink">
          <msink:context xmlns:msink="http://schemas.microsoft.com/ink/2010/main" type="inkDrawing"/>
        </emma:interpretation>
      </emma:emma>
    </inkml:annotationXML>
    <inkml:trace contextRef="#ctx0" brushRef="#br0">237 80 1087 0,'0'0'843'0,"0"0"-555"16,0 0-84-16,0 0-67 0,0 0-17 15,0 0 0-15,0 0 6 0,0 0-5 0,0 0-12 16,0 0-15-16,0 0-11 0,0 0-10 0,0 0-5 0,0 0-4 16,54-49-3-16,-52 46-3 0,-1 1-1 0,-1 0-4 15,0 0-10-15,0 1-6 0,-2-2-6 16,-2-1-4-16,-2 1-1 0,-2 0-3 0,0 0-7 16,-4 1-2-16,-2 0 2 0,-1 2-5 0,-1 0 0 15,-2 2-1-15,-1 3-7 0,1 3 3 16,-2-1 0-16,1 1-1 0,0 1-3 0,0 3 0 15,3-1 0-15,0 2 0 0,2 0 5 0,3 1-3 16,3 2-6-16,2-2 1 0,2 1 0 0,2 2 5 16,2-2 0-16,1 1 0 0,6-1-1 0,1-2-8 15,3-1 8-15,2 0-1 0,4-4-4 16,1 0 3-16,2-3-5 0,1-3 1 0,1-2 7 16,1 0 2-16,-1-2-6 0,1-5-1 0,-3-1-8 15,2-1 2-15,-2 0 5 0,0-3-3 0,-2 0-6 16,-1-1-8-16,-1-1-4 0,-4 0-9 0,0 0-17 15,-2-2-23-15,-2 1-44 0,-1-1-56 16,-2-1-70-16,-1 1-160 0,-1 4-378 0,-1 5-875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9:53.95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9FC5456-E8FC-4FAE-8419-CC9E7E8E94A1}" emma:medium="tactile" emma:mode="ink">
          <msink:context xmlns:msink="http://schemas.microsoft.com/ink/2010/main" type="inkDrawing"/>
        </emma:interpretation>
      </emma:emma>
    </inkml:annotationXML>
    <inkml:trace contextRef="#ctx0" brushRef="#br0">44 0 1847 0,'0'0'406'0,"0"0"-72"0,0 0-107 0,0 0-59 16,0 0-37-16,0 0-14 0,0 0-16 0,0 0-13 15,0 0-13-15,0 0-13 0,0 0-15 16,0 0-12-16,0 0-6 0,0 0-9 0,-44 10 0 16,45 0 0-16,3 0-6 0,3 0 3 0,2-2-2 15,3-1 4-15,3 0 1 0,2-4-1 0,3 1-5 16,-2-3-14-16,2 0 1 0,1-1-2 0,-3 0 3 16,1-1 0-1,-1-3-3-15,-3 1-7 0,1-1-7 0,-2 2-4 16,-2-2-14-16,0 1-14 0,-1 1-22 0,-3 1-12 0,-1 0-7 15,-2 1-8-15,1 0-1 0,-4 0-9 0,1 0-3 16,-3 0 6-16,1 0 16 0,-1 1 23 0,0 2 24 16,0 0 20-16,0 1 11 0,0 2 16 0,-1-1 10 15,-2 0 19-15,2 2 21 0,-2-2 13 16,0 2 21-16,1 0 2 0,-2 2 4 0,1 0-8 16,-2 2-7-16,-1 0-4 0,-2 3-12 0,0 2-3 15,-3 0-14-15,2 2-6 0,-4-2-13 0,3 1 5 16,-2 0-1-16,2-2-6 0,-1 1-2 15,0-3-13-15,2-1 2 0,2-3-1 0,0-1 5 16,2-1-4-16,1-1-10 0,-1-2 2 0,3-2-7 16,1-1 4-16,1-1-5 0,0 0-14 0,0 0-26 15,0-2-35-15,5-3-42 0,4-3-84 16,-2 1-181-16,0 2-1176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9:54.13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95218BB-F642-43DF-BF86-FF6CCE2E960E}" emma:medium="tactile" emma:mode="ink">
          <msink:context xmlns:msink="http://schemas.microsoft.com/ink/2010/main" type="inkDrawing"/>
        </emma:interpretation>
      </emma:emma>
    </inkml:annotationXML>
    <inkml:trace contextRef="#ctx0" brushRef="#br0">73 14 3178 0,'0'0'151'0,"0"0"-39"15,0 0-16-15,0 0-5 0,0 0-7 0,0 0-10 16,0 0-9-16,0 0-11 0,0 0-14 0,0 0-10 16,0 0-15-16,0 0-10 0,0 0-12 0,-73-14-11 15,73 15-11-15,0 0-17 0,2 3-13 0,2-1-25 0,3 2-35 16,0 0-74-16,0 0-228 0,0-1-1323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9:54.77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C5F6CC5-58A6-4C6F-8DDC-AF7554EC27B5}" emma:medium="tactile" emma:mode="ink">
          <msink:context xmlns:msink="http://schemas.microsoft.com/ink/2010/main" type="inkDrawing"/>
        </emma:interpretation>
      </emma:emma>
    </inkml:annotationXML>
    <inkml:trace contextRef="#ctx0" brushRef="#br0">353 86 1236 0,'0'0'497'0,"0"0"-103"15,0 0-99-15,0 0-78 0,0 0-53 0,0 0-23 16,0 0-16-16,0 0-12 0,0 0-11 15,0 0-15-15,0 0-14 0,0 0-16 0,0 0-8 16,0 0-8-16,-13-60-6 0,6 55-1 0,-2 1 0 0,-2-2-4 16,1 2-1-16,-4 1 4 0,0 0-9 0,-1 2 2 15,-2 1-4-15,-1 1-7 0,-2 4-5 16,0 2-4-16,-3 2 1 0,1 4-5 0,0 0 6 16,0 1-2-16,0 2-2 0,1 0-1 0,4 1 4 15,3 0 2-15,5 0-2 0,1 0 3 16,2 2-7-16,6-2-1 0,0 2 1 0,5-2-5 0,4-1 0 15,3-3 1-15,6-1 1 0,1-5 4 16,4-2 3-16,3-3-4 0,0-2 4 0,2 0 3 16,-3-2-1-16,3-3 3 0,-4 0-4 0,0 0-6 15,-2-1 1-15,-1 0 5 0,-5 0-4 0,-1 1 2 16,-4-1 0-16,0 1-4 0,-4 0 5 0,-1 2 4 16,-3-1 0-16,-1 1-4 0,-1-1-4 15,0 1-3-15,-1-1 1 0,0 1-4 0,0-1-11 16,0 1-29-16,0-1-39 0,4 0-50 0,2 0-79 15,4 0-140-15,-2 1-486 0,-2 1-898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0:57.05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EB45C2E-C935-4D37-BCDA-0B617A4CAB06}" emma:medium="tactile" emma:mode="ink">
          <msink:context xmlns:msink="http://schemas.microsoft.com/ink/2010/main" type="inkDrawing"/>
        </emma:interpretation>
      </emma:emma>
    </inkml:annotationXML>
    <inkml:trace contextRef="#ctx0" brushRef="#br0">292 107 1283 0,'0'0'377'0,"0"0"-31"16,0 0-81-16,0 0-63 0,0 0-34 0,0 0-23 15,30-87-12-15,-25 79-9 0,-2 2-7 0,0 3-6 16,-2 1-13-16,-1 1-16 0,0 1-17 16,0 1-16-16,-1 6-10 0,-5 2 1 0,1 5-1 15,-4 6-1-15,0 3-3 0,-5 5-3 0,-1 2 1 16,-3 2-2-16,-4 5-5 0,0 3-5 0,-2 1-7 16,-3 3-3-16,1 1 8 0,-1-2-9 15,0-3-4-15,5-4-2 0,3-8-7 0,4-6 7 16,3-6 4-16,5-5-1 0,3-4-9 0,2-3 6 15,1-3-6-15,1-1-2 0,0 0 3 0,0-2-17 16,3-4-15-16,4-3-23 0,4-4-21 16,4-1-41-16,1-2-54 0,4-1-76 0,0 2-157 15,-3 3-353-15,-6 5-875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0:57.33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CF279F2-546E-4014-B3C9-E30C4143B20C}" emma:medium="tactile" emma:mode="ink">
          <msink:context xmlns:msink="http://schemas.microsoft.com/ink/2010/main" type="inkDrawing"/>
        </emma:interpretation>
      </emma:emma>
    </inkml:annotationXML>
    <inkml:trace contextRef="#ctx0" brushRef="#br0">129 72 2187 0,'0'0'286'0,"0"0"-39"0,0 0-82 0,0 0-41 16,0 0-14-16,-90-31-10 0,78 27-5 16,3 1-6-16,0 0 8 0,4 1-12 0,2 2-15 15,2 0-19-15,1 0-23 0,5 0-9 0,8 2-1 16,4 1 1-16,6 1-4 0,7 1 8 0,2-2-6 16,4 1-4-16,2-3 0 0,0 1-6 0,0-1 0 15,-2-1 4-15,-3 0 8 0,-2 0-7 0,-5 0 0 0,-3 0 1 16,-3 0-5-16,-5-1 9 0,-3-1-1 0,-1 1-2 15,-4-1 3 1,-4 0 7-16,-1-1 6 0,0 1-13 0,-2-3-17 16,0 1 0-16,-3-1 0 0,-1 0 0 0,-2 0 0 0,1 0 0 15,-2 1 0-15,2 0 0 0,-1 1 0 0,4 1 0 16,-2 2 0-16,4 0 0 0,0 0-93 0,7 5-81 16,-1-1-151-16,1 0-1513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1:42.353"/>
    </inkml:context>
    <inkml:brush xml:id="br0">
      <inkml:brushProperty name="width" value="0.02646" units="cm"/>
      <inkml:brushProperty name="height" value="0.02646" units="cm"/>
      <inkml:brushProperty name="color" value="#F79646"/>
      <inkml:brushProperty name="fitToCurve" value="1"/>
    </inkml:brush>
  </inkml:definitions>
  <inkml:traceGroup>
    <inkml:annotationXML>
      <emma:emma xmlns:emma="http://www.w3.org/2003/04/emma" version="1.0">
        <emma:interpretation id="{A28980B8-C704-48B3-95B9-7DD43F1C5A54}" emma:medium="tactile" emma:mode="ink">
          <msink:context xmlns:msink="http://schemas.microsoft.com/ink/2010/main" type="inkDrawing"/>
        </emma:interpretation>
      </emma:emma>
    </inkml:annotationXML>
    <inkml:trace contextRef="#ctx0" brushRef="#br0">296 148 1132 0,'0'0'393'0,"0"0"-75"0,0 0-64 0,0 0-30 16,0 0-21-16,0 0-22 0,0 0-22 16,0 0-19-16,0 0-19 15,0 0-18-15,0 0-13 0,0 0-16 0,76-75-7 16,-69 66-5-16,-1 0-5 0,-3 2-2 0,1-1-4 15,-1 1-2-15,-3 0-4 0,0 3-6 0,0-1-4 16,-5 0-6-16,-1 2-3 0,-3-1-4 0,-2 2-1 16,-4 0-3-16,-1 2-3 0,-5 0-2 0,1 4 5 15,-4 2-1-15,0 2 2 0,-1 1 1 16,0 4-6-16,0 0-3 0,1 0-11 0,2 3 0 16,1 0 0-16,1 1 0 0,1 2 0 0,1-1 0 15,3 2 0-15,3-1 0 0,3 3 0 0,3 1 0 16,3 2 0-16,3-2 0 0,6-3 0 0,4-4 0 15,6-3 0-15,3-4 0 0,2-3 0 16,4-3 0-16,0-3 0 0,4 0 0 0,-2-2 0 16,2-5 0-16,-1 1 0 0,0-3 0 0,-3 0 0 15,-2-1 0-15,-1-1 0 0,-1-2 0 16,-3-2 0-16,0 1 0 0,-2-3-21 0,-1 0-28 0,-3 1-19 16,0-3-25-16,-2 1-41 0,-3 1-65 15,-4-1-105-15,0 4-345 0,-3 5-1061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0-03-19T11:30:22.1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5F7DAE-8931-48E6-9228-C7A72D3BC374}" emma:medium="tactile" emma:mode="ink">
          <msink:context xmlns:msink="http://schemas.microsoft.com/ink/2010/main" type="inkDrawing"/>
        </emma:interpretation>
      </emma:emma>
    </inkml:annotationXML>
    <inkml:trace contextRef="#ctx0" brushRef="#br0">0 0 0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1:42.584"/>
    </inkml:context>
    <inkml:brush xml:id="br0">
      <inkml:brushProperty name="width" value="0.02646" units="cm"/>
      <inkml:brushProperty name="height" value="0.02646" units="cm"/>
      <inkml:brushProperty name="color" value="#F79646"/>
      <inkml:brushProperty name="fitToCurve" value="1"/>
    </inkml:brush>
  </inkml:definitions>
  <inkml:traceGroup>
    <inkml:annotationXML>
      <emma:emma xmlns:emma="http://www.w3.org/2003/04/emma" version="1.0">
        <emma:interpretation id="{AE00197B-FBC5-4E84-848E-40F67F6059BF}" emma:medium="tactile" emma:mode="ink">
          <msink:context xmlns:msink="http://schemas.microsoft.com/ink/2010/main" type="inkDrawing"/>
        </emma:interpretation>
      </emma:emma>
    </inkml:annotationXML>
    <inkml:trace contextRef="#ctx0" brushRef="#br0">19 0 2487 0,'0'0'234'0,"0"0"-51"16,0 0-35-16,0 0-17 0,0 0 0 0,0 0-7 16,0 0-19-16,0 0-21 0,0 0-16 0,0 0-11 15,0 0-6-15,0 0-5 0,0 0-9 0,0 0-11 16,-22 78-1-16,26-56-11 0,0 0-3 0,3-2-5 15,2-3-5-15,2-3 3 0,0-3 0 0,3-5 1 16,1-3-1-16,-1-2 1 0,1-1-3 16,2 0-3-16,0-3-7 0,1-1-13 0,-2-1-15 0,2-2-24 15,-2 2-38-15,0-1-61 0,0 1-85 0,-1 1-161 16,-2 0-394 0,-6 3-868-16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1:42.958"/>
    </inkml:context>
    <inkml:brush xml:id="br0">
      <inkml:brushProperty name="width" value="0.02646" units="cm"/>
      <inkml:brushProperty name="height" value="0.02646" units="cm"/>
      <inkml:brushProperty name="color" value="#F79646"/>
      <inkml:brushProperty name="fitToCurve" value="1"/>
    </inkml:brush>
  </inkml:definitions>
  <inkml:traceGroup>
    <inkml:annotationXML>
      <emma:emma xmlns:emma="http://www.w3.org/2003/04/emma" version="1.0">
        <emma:interpretation id="{4E01E1A5-C489-4060-9322-CEF981795187}" emma:medium="tactile" emma:mode="ink">
          <msink:context xmlns:msink="http://schemas.microsoft.com/ink/2010/main" type="inkDrawing"/>
        </emma:interpretation>
      </emma:emma>
    </inkml:annotationXML>
    <inkml:trace contextRef="#ctx0" brushRef="#br0">363 0 2484 0,'0'0'361'0,"0"0"-125"0,0 0-57 0,0 0-27 16,0 0-19-16,0 0-13 0,0 0-17 0,0 0-16 15,0 0-17-15,0 0-14 0,0 0-9 0,0 0-9 16,0 0-9-16,0 0-29 0,-83 107 0 16,62-83 0-16,-2 3 0 0,-2-1 0 0,1 1 0 15,-1 4 0-15,1 0 0 0,-1 2 0 0,1-2 0 16,1 0 0-16,2-5 0 0,4-5 0 15,4-7 0-15,4-6 0 0,4-4 0 0,4-3 0 0,1-1 0 16,0-1 0-16,1-5 0 0,3-4 0 0,4-1 0 16,2-3 0-16,2-3 0 15,3 1 0-15,2-1 0 0,1 3 0 0,1 0 0 16,-1 1 0-16,-1 3 0 0,3 2 0 0,-1 2 0 16,3 3 0-16,-1 2 0 0,0 1 0 0,1 1 0 15,-2 6 0-15,1 1 0 0,-4 1 0 16,1 2 0-16,-3 1 0 0,0 0 0 0,-2-1 0 15,-2 0 0-15,0-1 0 0,-3 0 0 0,0-2 0 16,-1 0 0-16,0-3 0 0,-1-1 0 0,-1 0 0 16,-1-2 0-16,-2-1 0 0,1-1 0 15,0 0 0-15,-2 0 0 0,2-2 0 0,0-3 0 16,-2-1 0-16,1-1-16 0,1-1-75 0,0-1-53 16,0-1-96-16,0 2-292 0,-2 3-1271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1:43.426"/>
    </inkml:context>
    <inkml:brush xml:id="br0">
      <inkml:brushProperty name="width" value="0.02646" units="cm"/>
      <inkml:brushProperty name="height" value="0.02646" units="cm"/>
      <inkml:brushProperty name="color" value="#F79646"/>
      <inkml:brushProperty name="fitToCurve" value="1"/>
    </inkml:brush>
  </inkml:definitions>
  <inkml:traceGroup>
    <inkml:annotationXML>
      <emma:emma xmlns:emma="http://www.w3.org/2003/04/emma" version="1.0">
        <emma:interpretation id="{F3844DF6-271D-4DBE-BA20-4A146F551D0C}" emma:medium="tactile" emma:mode="ink">
          <msink:context xmlns:msink="http://schemas.microsoft.com/ink/2010/main" type="inkDrawing"/>
        </emma:interpretation>
      </emma:emma>
    </inkml:annotationXML>
    <inkml:trace contextRef="#ctx0" brushRef="#br0">96 14 2931 0,'0'0'154'0,"0"0"-5"0,0 0-10 0,0 0-15 0,0 0-12 15,0 0-15-15,0 0-27 0,0 0-15 16,0 0-13-16,0 0-7 0,0 0-2 0,0 0-4 15,0 0-2-15,94-17-12 0,-62 19-5 0,1-1-5 16,-2 0-1-16,-3 1 0 0,0-1 2 16,-4 0-3-16,-4 0-8 0,-3 0 4 0,-2-1-2 15,-4 1 2-15,-1 0 3 0,-4-1-5 0,-2 0-4 16,-3 0 1-16,-1 0-4 0,-4 0-12 0,-4 0-9 0,-3 1-21 16,-5 0-26-16,-4 1-24 0,-2 1-37 0,-3 1-40 0,-2 1-41 15,-3 1-61-15,-1 1-108 0,0 0-119 0,-1 2-16 16,1-1 97-16,0 0 195 0,3-1 288 15,2 0 211-15,4 0 96 0,5-2 44 0,3 1-54 16,4 0-78-16,3-2-70 0,2 0-52 0,3 0-28 16,2 0-16-16,4-1 5 0,2 1 1 0,5 0-4 15,3 0-16-15,4 0-11 0,2-1-11 0,4 0-8 16,1-2 3-16,0 0-19 0,0 1-7 16,0-2-10-16,-2 2-6 0,-5-1-5 0,2 0-6 15,-5 1-4-15,-2 1-14 0,-2-1 5 0,-3 0 0 16,-1-1 1-16,-2 0 2 0,-2 0-4 15,-2 0-1 1,-1-1-4-16,1 0 3 0,-1 0-11 0,2 0-14 16,-2 0-29-16,0 0-54 0,4 0-108 0,-3 0-361 15,1 0-1236-15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1:59.03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48EF42C-7F2D-4934-ABE5-D9DB2950DF37}" emma:medium="tactile" emma:mode="ink">
          <msink:context xmlns:msink="http://schemas.microsoft.com/ink/2010/main" type="inkDrawing"/>
        </emma:interpretation>
      </emma:emma>
    </inkml:annotationXML>
    <inkml:trace contextRef="#ctx0" brushRef="#br0">261 114 1193 0,'0'0'599'16,"0"0"-313"-16,0 0-50 0,0 0-66 0,0 0-20 15,0 0 4-15,0 0 0 16,0 0-9-16,0 0-18 15,0 0-21-15,0 0-19 0,0 0-13 0,61-41-14 16,-54 35-5-16,-3 1-3 0,2-1-2 0,-2 1 0 16,-1 2-1-16,-1-2-5 0,-1 1-3 0,-1-2-6 15,0 2-4-15,0 0-5 0,-3-1-4 0,-3 2 0 16,0-2 1-16,-2 1-3 0,-3 1-4 16,-2 0-1-16,-1 2-12 0,-3 1-3 0,-1 0 0 15,-1 2 0-15,0 2 0 0,-1 3 0 0,1-1 0 16,0 3 0-16,-2 1 0 0,2 1 0 15,0 1 0-15,2 0 0 0,0 2 0 0,3-1 0 16,0 3 0-16,5 1 0 0,-1-2 0 0,3 3 0 16,2-1 0-16,2 1 0 0,3-3 0 0,0 0 0 15,6-3 0-15,5-2 0 0,2-3 0 16,5-1 0-16,3-3 0 0,2-2 0 0,2-1 0 16,3-2 0-16,-1-3 0 0,2-3 0 0,-1-1 0 15,-1-1 0-15,-1-3 0 0,-3 2 0 16,-1-1 0-16,-3-2-4 0,-3 0-36 0,-2 0-17 0,-2 0-24 15,-3 1-34-15,0 0-40 0,-5 0-72 16,0 0-118-16,-3 5-369 0,0 2-970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1:59.26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239CD62-F063-4FCD-BEE7-4AB5E0F78CDB}" emma:medium="tactile" emma:mode="ink">
          <msink:context xmlns:msink="http://schemas.microsoft.com/ink/2010/main" type="inkDrawing"/>
        </emma:interpretation>
      </emma:emma>
    </inkml:annotationXML>
    <inkml:trace contextRef="#ctx0" brushRef="#br0">71 0 2434 0,'0'0'239'0,"0"0"-27"16,0 0-52-16,0 0-28 0,0 0-17 0,0 0-13 15,0 0-8-15,0 0-11 0,0 0-8 0,0 0-5 16,0 0-15-16,0 0-7 0,0 0-9 0,-68 90-8 16,65-71-1-16,2-2-7 0,1 0-4 0,1-2-4 15,3-1-11-15,4-4 3 0,1-2-1 16,3-3 2-16,0-3 7 0,3-2-6 0,1 0-5 16,2-2 1-16,-1-3 1 0,2 0-8 0,-1-1 0 15,0 0-11-15,-1-2-15 0,-1 2-1 0,-1-1-14 16,-2 4-19-16,-1-1-32 0,-3 3-45 0,-1 1-68 0,-1 0-109 15,-1 0-287-15,-5 3-1079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1:59.63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6894679B-B697-46C0-856E-6B89263F7626}" emma:medium="tactile" emma:mode="ink">
          <msink:context xmlns:msink="http://schemas.microsoft.com/ink/2010/main" type="inkDrawing"/>
        </emma:interpretation>
      </emma:emma>
    </inkml:annotationXML>
    <inkml:trace contextRef="#ctx0" brushRef="#br0">0 165 2758 0,'0'0'127'0,"0"0"-21"16,0 0-17-16,0 0 15 0,0 0 17 0,0 0-1 15,0 0-14-15,0 0-22 0,0 0-24 0,0 0-17 16,92-15-13-16,-70 4-8 0,1-1-6 16,-1-1 0-16,1 0 2 0,-1-1-2 0,-3 1-1 15,1 1-2-15,-5-2 1 0,0 3 5 0,-6 2 1 16,-2 0 2-16,-2 3 3 0,-3 1 1 0,-2 1 1 0,-3 3 2 16,-4-1-5-16,-4 2-4 0,-1 0-15 0,-3 6-5 15,-5 2 0-15,-1 5 0 0,0 2 0 0,-2 2 0 16,2 0 0-16,2 1 0 0,2 1 0 0,6-2 0 0,1 0 0 15,4 1 0-15,2-2 0 0,4 2 0 0,0-2 0 16,0-1 0-16,6-2 0 0,3-3 0 0,1-3 0 16,4-2 0-16,3-1 0 0,0-4 0 15,2 0 0-15,1 0 0 0,0-3 0 0,1-3 0 16,1 1 0-16,-4-2 0 0,3-1 0 0,-4 0 0 16,1 0 0-16,-3 2 0 0,1 0 0 0,-3 0-29 31,0 3-71-31,-1 0-64 0,-1 3-147 0,-3 0-596 15,-2 0-887-15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2:01.54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314CDF81-0648-4AF5-AE4F-9FA3C32D849D}" emma:medium="tactile" emma:mode="ink">
          <msink:context xmlns:msink="http://schemas.microsoft.com/ink/2010/main" type="inkDrawing"/>
        </emma:interpretation>
      </emma:emma>
    </inkml:annotationXML>
    <inkml:trace contextRef="#ctx0" brushRef="#br0">304 76 138 0,'0'0'148'0,"0"0"-1"0,0 0 79 16,0 0 72-16,0 0 46 0,0 0 3 0,0 0-34 15,0 0-41-15,92-17-42 0,-77 12-36 0,1-1-27 16,-1 1-20-16,-1 0-22 0,0-2-19 0,-3 3-16 0,1-3-6 15,-3 2-8-15,-2-1-2 0,-3 3-5 0,-1-1-3 16,-3 2-2-16,0 1-9 0,0 1-8 0,-7 0-13 16,-3 0-11-16,-3 0-3 0,-3 1-1 15,-6 5 0-15,-1 1-3 0,-5 2 2 0,2 0 0 16,-3-1 3-16,3 2 2 0,-1-1-2 0,3 1-5 16,3 0-5-16,3-2-2 0,1-1-9 15,5-1 0-15,1-1 0 0,4-1 0 0,2 0 0 0,2-3 0 16,3 2 0-16,0-1 0 0,0 1 0 0,3-1 0 15,4 0 0-15,1 2 0 0,0-1 0 16,3 1 0-16,1 0 0 0,1 1 0 0,0-1 0 16,-1 2 0-16,0-1 0 0,-1 1 0 0,-2 0 0 15,-1 1 0-15,-2 1 0 0,0 1 0 0,-1-1 0 16,-1 2 0-16,0 0 0 0,0 1 0 16,-1 1 0-16,0-1 0 0,-2-1 0 0,-1 1 0 15,0-1 0-15,0-1 0 0,0 1 0 0,-1-2 0 16,-4 0 0-16,2 0 0 0,-2-1 0 15,0-1 0-15,-2-1 0 0,-1-1 0 0,-2-1 0 16,0 0 0-16,-4-2 0 0,0 1 0 0,-1-2 0 16,-2 0 0-16,1 0 0 0,-3-2 0 0,1-2 0 15,1 0 0-15,-1-2 0 0,1 1 0 16,1 0 0-16,1-1 0 0,2 0 0 0,-1 0 0 16,1 0 0-16,2 0 0 0,1 1 0 0,3-1 0 15,1 2 0-15,2 0 0 0,0-1 0 0,2 1 0 16,2 1 0-16,0-1 0 0,0 1 0 0,6-1 0 15,2-2 0-15,6 2 0 0,3-1 0 16,5 0 0-16,2-1-64 0,3 2-58 0,0 0-42 16,3 0-70-16,-8 0-173 0,-8 2-1337 0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2:14.02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34D5193-C933-428A-B8E2-8B81E5F60E2B}" emma:medium="tactile" emma:mode="ink">
          <msink:context xmlns:msink="http://schemas.microsoft.com/ink/2010/main" type="inkDrawing"/>
        </emma:interpretation>
      </emma:emma>
    </inkml:annotationXML>
    <inkml:trace contextRef="#ctx0" brushRef="#br0">118 15 2278 0,'0'0'248'0,"0"0"-37"16,0 0-50-16,0 0-40 0,0 0-19 16,0 0-8-16,0 0-4 0,0 0-4 0,0 0-5 15,0 0-10 1,0 0-17-16,0 0-9 0,-8-15-7 0,3 26-7 15,0 3 1-15,-3 3-4 0,1 3-1 0,-1 1-6 0,0 0-3 16,0 1-3-16,-1-1-3 0,0-1 0 0,2-1-2 16,0-1 1-16,1-2-5 0,-1-2 5 15,3-1-2-15,0-3 2 0,1-1 6 0,-1-3-8 16,3-1-1-16,1-4-6 0,0 0 2 0,0-1 3 16,0 0 4-16,0 0 7 0,0-1-1 0,1-3-1 15,6-2-2-15,1-4-1 0,4-3-8 16,3-2 3-16,4 0-6 0,3-3 2 0,2 1 0 15,1 0-2-15,0 0-2 0,0 2 0 0,1 0 0 16,-1 2 0-16,1 0 0 0,-4 3 0 0,-1 0 0 16,-2 3 0-16,-2-1 0 0,-2 3 0 15,-2 1 0-15,-2 0 0 0,-1 1 0 0,-4 1 0 16,0 1 0-16,-2 1 0 0,-3-1 0 0,0 1 0 0,-1 0 0 0,0 0 0 16,0 0 0-16,0 0 0 0,0 0 0 15,0 0 0 1,0 0 0-16,-1 1 0 0,1 2 0 0,0-1-12 15,-1 3-28-15,1 0-24 0,0 1-36 0,1 2-64 0,4-2-148 16,-3-1-1341-16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2:14.73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B277BC55-2DFF-47C0-8091-731C5C19BFDA}" emma:medium="tactile" emma:mode="ink">
          <msink:context xmlns:msink="http://schemas.microsoft.com/ink/2010/main" type="inkDrawing"/>
        </emma:interpretation>
      </emma:emma>
    </inkml:annotationXML>
    <inkml:trace contextRef="#ctx0" brushRef="#br0">11 179 2775 0,'0'0'156'0,"0"0"-18"16,0 0-47-16,0 0-28 0,0 0-5 16,0 0 8-16,0 0-1 0,0 0 2 0,0 0-6 15,0 0-7-15,0 0-6 0,0 0-7 0,0 0 1 16,0 0 0-16,-17 4-3 0,40-4-6 0,4-4-7 15,4-2-9-15,0-3-4 0,2-2-6 0,-1-1 1 16,0-1-2-16,-1-1-5 0,-3-1 5 0,-1 0-4 16,-2 1 1-16,-5 0 0 0,-2 1 0 0,-5 3 4 15,-3 1 5-15,-6 3 5 0,-2 1 0 16,-2 0 1-16,-3 2-3 0,-5 0 0 0,-3 1-4 16,-5 2-7-16,-4 0 2 0,-4 5-6 0,-1 1 4 15,-3 3-1-15,-1 1 3 0,-1 2-2 0,3 1 0 16,0 1 2-16,4-1-4 0,1 2 1 0,4-1-4 15,2 1 5-15,3-1-3 0,2 1 2 16,4 1-3-16,1-2-3 0,3 0 1 0,3-2-2 16,1 0 6-16,6-3-2 0,4-1 0 0,1-1-1 15,3-3-6-15,4 0 16 0,0-4-3 0,3 0-6 16,-1 0 0-16,4-5 0 0,-1-1 0 0,1-2 0 16,-2 0 0-16,0 1 0 0,-3-1 0 15,-2 1 0-15,-3-2 0 0,-2 3 0 0,-2 1 0 16,-2 0 0-16,-3 3 0 0,-2 1 0 0,-2 0 0 15,-1 1 0-15,-1 0 0 0,0 0 0 16,0 0 0-16,0 0 0 0,0 0 0 0,0 0 0 16,0 0 0-16,0 0 0 0,0 0 0 0,0 0 0 15,0-1 0-15,0 1 0 0,4-1-64 0,2-1-60 16,4 0-53-16,2-1-92 0,-2 1-296 16,-4 0-1203-16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2:14.99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6C941B1-F8AC-44B9-BD4A-49D2991AC378}" emma:medium="tactile" emma:mode="ink">
          <msink:context xmlns:msink="http://schemas.microsoft.com/ink/2010/main" type="inkDrawing"/>
        </emma:interpretation>
      </emma:emma>
    </inkml:annotationXML>
    <inkml:trace contextRef="#ctx0" brushRef="#br0">274 0 3055 0,'0'0'131'15,"0"0"-34"-15,0 0-3 0,0 0 4 0,0 0 15 16,0 0 4-16,0 0-12 0,0 0-18 0,0 0-22 16,0 0-21-16,0 0-8 0,0 0-6 15,0 0-7-15,-51 38-23 0,35-17 0 0,0 3 0 16,-1 2 0-16,-3 2 0 0,2 2 0 0,-3-1 0 15,2 1 0-15,0-1 0 0,3-2 0 0,1-3 0 16,1-2 0-16,5-5 0 0,0-3 0 16,3-3 0-16,0-2 0 0,4-3 0 15,-1-4 0-15,2 0 0 0,1-2 0 0,0 0 0 16,1-3 0-16,6-4 0 0,4-4 0 0,5-2-81 16,4-2-42-16,2-3-27 15,1 1-43-15,1 1-67 0,-2-2-167 16,-5 6-364-16,-7 5-859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3:28.81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CBF2CEA-8DD1-4208-A2F9-519E68238E84}" emma:medium="tactile" emma:mode="ink">
          <msink:context xmlns:msink="http://schemas.microsoft.com/ink/2010/main" type="inkDrawing"/>
        </emma:interpretation>
      </emma:emma>
    </inkml:annotationXML>
    <inkml:trace contextRef="#ctx0" brushRef="#br0">90 1137 126 0,'0'0'143'0,"0"0"-86"0,0 0-12 16,0 0-11-16,0 0 0 0,0 0 4 0,0 0 14 15,0 0 14 1,0 0 12-16,0 0 15 0,0 0 0 0,0 0 3 16,-40 77 0-16,34-68-9 0,5-4-17 0,-2 2-26 0,-1 0-23 15,-1-1-25-15,4-1 0 0,1-1-3 0,-2 1 3 16,2-4 3-16,0 3 0 0,0-3 5 0,0-1 5 16,0 2 17-16,0-2 17 0,0 0 24 0,0 0 30 15,0 0-1-15,-1-7-15 0,-4-1-32 0,4-5-34 16,-4-2-17-16,3-4 4 0,0-3 9 15,-1 2 6-15,0 0 11 0,0-3-8 0,0 1-1 16,2-1-8-16,1 0-7 0,0-2 1 0,0 1-5 16,0-1-4-16,0-6-8 0,4-1-3 15,7-2 1-15,-1-4 0 0,6-2 4 0,0-3-2 16,2 1 2-16,4-5 2 0,3 4 1 0,2-1 6 16,2 2-1-16,5-2 2 0,0 2-2 0,4 0 3 15,-1-1 3-15,4 1 0 0,-4-2 6 16,1 5-9-16,2 1-1 0,-3 3-2 0,0 7-3 15,-5 1 4-15,2 4-3 0,-1 4 0 0,-5 0-4 0,-3 5 4 0,-3 1 1 16,-2 4-1-16,0 2 0 0,-9 1-7 16,1 2 1-16,-3 2 1 0,-2 0 9 0,1 0 0 15,-5 2 4-15,3 0 5 0,-1 0-1 0,-3-1 10 16,2 1 1-16,-2 0-2 0,1 0-2 0,-3 0-4 16,1 0 5-16,-1 0 7 0,0 0 12 15,0 0 1-15,0 0 0 0,0 0 3 0,0 0-3 16,0 0 2-16,0 0-4 0,0 0-8 0,-1 0-10 15,-2 1-11-15,1-1-7 0,-1 2-9 0,0 1-6 16,2 2-15-16,-5 1-16 0,0 3-29 0,3-2-47 16,-4 2-43-16,2 1-78 0,3-2-56 15,-4 2 14-15,1-3 34 0,2-4-318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2:15.17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DB1396B-BC14-42A8-B430-B85BD0AD77B2}" emma:medium="tactile" emma:mode="ink">
          <msink:context xmlns:msink="http://schemas.microsoft.com/ink/2010/main" type="inkDrawing"/>
        </emma:interpretation>
      </emma:emma>
    </inkml:annotationXML>
    <inkml:trace contextRef="#ctx0" brushRef="#br0">199 0 1743 0,'0'0'871'0,"0"0"-474"16,0 0-158-16,0 0-79 0,0 0-52 0,0 0-23 15,0 0-6-15,0 0-4 0,0 0 2 0,0 0 1 16,0 0-11-16,0 0-10 0,0 0-6 0,0 0-43 16,-60 106-8-16,44-85 0 0,-1 2 0 15,-3 0 0-15,3 0 0 0,2-2 0 0,-1-1 0 16,2-3 0-16,4-3 0 0,2-5 0 0,3-3 0 15,4-5 0-15,1-1 0 0,9-1-124 0,4-8-93 16,-2 1-271-16,-2 2-1353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2:15.45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4FE3215-622D-4E9B-BF98-1975FA5DBCEC}" emma:medium="tactile" emma:mode="ink">
          <msink:context xmlns:msink="http://schemas.microsoft.com/ink/2010/main" type="inkDrawing"/>
        </emma:interpretation>
      </emma:emma>
    </inkml:annotationXML>
    <inkml:trace contextRef="#ctx0" brushRef="#br0">124 0 3562 0,'0'0'88'0,"0"0"-16"0,0 0 3 0,0 0 5 15,0 0 3-15,0 0-4 0,0 0-23 0,0 0-56 16,-92 18 0-16,81-10 0 0,3 0 0 16,2 1 0-16,1 0 0 0,5 0 0 0,0 0 0 15,0 0 0-15,6-1-36 0,2 1-61 0,0-2-47 16,4 2-93-16,-3-3-398 0,-2-1-1166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2:44.41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27BB8A7-2C6A-4D7F-A661-91011E772B56}" emma:medium="tactile" emma:mode="ink">
          <msink:context xmlns:msink="http://schemas.microsoft.com/ink/2010/main" type="inkDrawing"/>
        </emma:interpretation>
      </emma:emma>
    </inkml:annotationXML>
    <inkml:trace contextRef="#ctx0" brushRef="#br0">80 159 501 0,'0'0'252'0,"0"0"46"0,0 0 11 0,0 0-15 15,0 0-28-15,0 0-35 0,0 0-37 0,0 0-30 16,0 0-28-16,0 0-22 0,0 0-15 16,0 0-15-16,-65 7-9 0,61-8-12 0,2 0-7 15,0-1-9-15,-1-1-3 0,2 0-5 0,1-1-14 16,-2 0-2-16,2-2-14 0,2-1-1 0,2-1-1 15,1-1-5-15,5-2 2 0,-1-1-4 0,2 0 7 16,0-1 2-16,1 0 1 0,0 1 3 16,-1 1 0-16,3 2 2 0,-5 1 6 0,2 2 0 15,-2 1-5-15,0 2-1 0,-1 1 0 0,-2 2-3 16,1 0 0-16,-1 0-1 0,0 4-7 0,0 1 2 16,1 2 5-16,-2 1 0 0,1 4 3 15,2 0-5-15,-1 2-4 0,2 0-2 0,-1 1 2 16,2 0-1-16,1 1-2 0,1-2-3 0,1 0 1 15,2-1 1-15,3-4 0 0,-1-2 3 0,4-2-8 16,2-1 4-16,1-2 3 0,1-2 2 16,2 0 3-16,0-2-3 0,-1-2 2 0,-2 0 0 15,0-2 6-15,-1 1-3 0,-2 0-3 0,-1-1-2 16,-2 0 1-16,0 1 4 0,-4 0 0 16,0-1 2-16,-4 0-3 0,-1 3 2 0,-2-1 3 15,-3 3 1-15,0-1-3 0,-3 0-2 0,0 2-2 16,-1 0-1-16,0-1 2 0,0 1-5 0,0 0-1 15,0 0-5-15,0 0 0 0,-1 0-6 0,-2 0-21 16,1 2-21-16,-1 1-43 0,-1-2-47 16,1 3-68-16,-1-1-161 0,2 1-405 0,1-2-883 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2:44.72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2759FCF-79F2-4C35-A3C7-33BDE6BA41CB}" emma:medium="tactile" emma:mode="ink">
          <msink:context xmlns:msink="http://schemas.microsoft.com/ink/2010/main" type="inkDrawing"/>
        </emma:interpretation>
      </emma:emma>
    </inkml:annotationXML>
    <inkml:trace contextRef="#ctx0" brushRef="#br0">240 0 1659 0,'0'0'292'16,"0"0"-6"-16,0 0-65 0,0 0-62 0,0 0-32 16,0 0-31-16,0 0-15 0,0 0-11 15,0 0 4-15,0 0 5 0,0 0-4 0,0 0-4 0,0 0-11 16,-73 109-13-16,57-78-3 0,-1 0-2 15,0 4-4-15,0 0 6 0,-1-1-5 0,2-4-5 16,1 0 0-16,3-4-1 0,0-4-4 0,4-4-5 16,0-3-6-16,3-4-7 0,2-4-1 15,0-1-3-15,3-3-1 0,-2-2-1 0,2-1 1 0,0 0-1 16,0 0-3-16,2-5-2 0,2-3-13 0,2-2-11 16,3-3-17-16,3-2-30 0,4 0-53 0,2 0-96 15,-3 5-278-15,-6 3-1235 0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2:45.48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E551872-F32D-42A7-8DB6-01A07289D7B5}" emma:medium="tactile" emma:mode="ink">
          <msink:context xmlns:msink="http://schemas.microsoft.com/ink/2010/main" type="inkDrawing"/>
        </emma:interpretation>
      </emma:emma>
    </inkml:annotationXML>
    <inkml:trace contextRef="#ctx0" brushRef="#br0">272 202 1160 0,'0'0'520'0,"0"0"-214"0,0 0-52 15,0 0-47-15,0 0-22 0,0 0-23 0,0 0-28 16,0 0-21-16,0 0-17 16,0 0-12-16,92-86-10 0,-83 73-11 0,-1 0-7 15,-3 0-4 1,2 2 0-16,-4-1-2 0,-2 3-5 0,-1-1-5 15,-1 1 1-15,-5 2-6 0,-1 0 1 0,-3 1-8 16,-1 2-9-16,-3 3-3 0,-3 1 1 0,-2 0 1 16,-3 3-6-16,-1 4-1 0,-2 2-4 15,-2 1 0-15,1 1 6 0,1 3 1 0,1 0-5 0,0 2-5 0,3 0 3 0,-1 1-1 0,4 0 1 16,1 1 4-16,3-2-9 0,3 0-4 0,3 1 2 16,5-2 2-16,3-1-3 0,0-1 4 15,8-2-5-15,3-3-2 0,4-3 5 0,5-3 0 16,1-2-3-16,4-2 4 0,1-4-2 0,2-3-2 15,2-1 5-15,-2-3-11 0,3 0 4 0,-3-1 1 16,0 0 1-16,-3-1 2 0,-3 2-1 16,-3 0 0-16,-3 3-3 0,-3 1 5 0,-5 1 0 15,-2 3 2-15,-2 0 0 0,-4 2-2 0,0 1 2 16,0 0-1-16,-6 2 1 0,0 0-3 0,-3 1 0 16,-2 5 0-16,-2 3 4 0,-1 1 5 15,-1 3-8-15,1 3 1 0,2-1-1 0,0 2 2 16,3 0 4-16,2 0 1 0,0-1-5 0,4 0-6 15,1 1 7-15,2-3-4 0,0 0 3 16,2-1 3-16,2-3-8 0,3-1 2 0,1-2-2 16,2-3 3-16,1 0-3 0,1-4 1 0,0 0-2 15,3 0-1-15,-1-2 2 0,2-4-4 0,1-1-11 16,2-1-10-16,-1-1-22 0,3-1-29 0,-1 0-48 16,0 0-102-16,-5 3-297 0,-4 2-1240 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3:00.37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60C7384-6ABE-48FF-B601-678476F4F407}" emma:medium="tactile" emma:mode="ink">
          <msink:context xmlns:msink="http://schemas.microsoft.com/ink/2010/main" type="inkDrawing"/>
        </emma:interpretation>
      </emma:emma>
    </inkml:annotationXML>
    <inkml:trace contextRef="#ctx0" brushRef="#br0">210 86 1777 0,'0'0'293'0,"0"0"-33"0,0 0-62 16,0 0-16-16,0 0-15 0,0 0-18 0,0 0-21 15,0 0-14 1,0 0-9-16,0 0-8 0,92-43-6 0,-86 38-9 16,-2-1-10-16,-1 2-11 0,-1 1-9 0,-2-1-7 15,0 1-9-15,-2 0-5 0,-4 2-9 0,-4-1-2 16,-1 2-1-16,-5 0-5 0,-3 0-1 16,-1 1-3-16,-2 3 4 0,-1 2-1 0,-1 0 3 15,-1 1-2-15,2 2-14 0,3 0 0 0,1 1 0 16,3-1 0-16,1 1 0 0,2 1 0 0,2 0 0 15,2 1 0-15,4 0 0 0,-1 2 0 0,5-2 0 16,1 2 0-16,0 0 0 0,7-1 0 16,0-1 0-16,4-2 0 0,2-1 0 0,5-3 0 15,2-3 0-15,2-1 0 0,3-2 0 0,4 0 0 16,-2 0 0-16,0-2 0 0,1-3 0 16,-2 1 0-16,1-1 0 0,-2-1 0 0,-2-1 0 15,-1 0 0-15,-1 0 0 0,-3-1 0 0,-3-1 0 16,-2 0 0-16,-3 0 0 0,-2-2 0 0,-4 1 0 15,-1-2 0-15,-3-1 0 0,0 2 0 16,0-2 0-16,-6 1 0 0,0 0 0 0,-3 1 0 16,-1 1 0-16,-3 0 0 0,1 2 0 0,-1 2 0 15,-2 0 0-15,0 1 0 0,0 2 0 0,0 0 0 16,-1 1 0-16,1 1 0 0,-1 1 0 16,1 0 0-16,0 3 0 0,0 1 0 0,1-1 0 15,2 3 0-15,0-2 0 0,0 2 0 0,2 1 0 16,1-2 0-16,2 1 0 0,3 1 0 0,0-1 0 15,1-1 0-15,2 0 0 0,1-1 0 0,1-1 0 16,5-1-6-16,4-2-71 0,5 0-26 0,3-1-37 16,4-6-46-16,1 0-94 0,-3 1-225 15,-7 1-1208-15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3:00.59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02A2C7F-4E86-4E1E-9B99-FAD9AF3CD749}" emma:medium="tactile" emma:mode="ink">
          <msink:context xmlns:msink="http://schemas.microsoft.com/ink/2010/main" type="inkDrawing"/>
        </emma:interpretation>
      </emma:emma>
    </inkml:annotationXML>
    <inkml:trace contextRef="#ctx0" brushRef="#br0">249 31 2409 0,'0'0'230'0,"0"0"-58"15,0 0-28-15,0 0-17 0,0 0-3 0,0 0 1 16,0 0-4 0,0 0-12-16,0 0-14 0,0 0-28 15,0 0-16-15,0 0-17 0,0 0-9 0,0 0 7 16,28-31-2-16,-37 46 4 0,1 3-1 0,-5 4-6 16,-1 2-2-16,-2 2-2 0,-2 2-1 0,0 0-3 15,-2 1-2-15,-1 1-17 0,0-1 0 0,0-1 0 16,1-1 0-16,3-4 0 0,2-3 0 15,3-5 0-15,1-3 0 0,4-1 0 0,0-4 0 16,3-1 0-16,1-3 0 0,1-1 0 0,2-1 0 16,0-1 0-16,0 0 0 0,1-3 0 15,4-2 0-15,3-3 0 0,3-1 0 0,4-4-3 16,6 1-90-16,2-1-30 0,1-2-34 0,3 1-44 16,-1 0-43-16,-3 0-64 0,-1 1-124 0,-5 2-237 15,-6 4-868-15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3:00.89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E917CDB-609E-429E-A6AE-5734D46E6478}" emma:medium="tactile" emma:mode="ink">
          <msink:context xmlns:msink="http://schemas.microsoft.com/ink/2010/main" type="inkDrawing"/>
        </emma:interpretation>
      </emma:emma>
    </inkml:annotationXML>
    <inkml:trace contextRef="#ctx0" brushRef="#br0">151 0 2110 0,'0'0'483'0,"0"0"-138"0,0 0-101 16,0 0-64-16,0 0-41 0,0 0-31 0,0 0-26 16,0 0-16-16,0 0-10 0,0 0-6 0,0 0-1 15,0 0-4-15,0 0 3 0,0 0-7 0,-44 54-4 16,33-36-25-16,0 1-12 0,-2 1 0 16,2-1 0-16,0 1 0 0,0-3 0 0,0 0 0 15,3-2 0-15,-1-4 0 0,3-2 0 0,2-3 0 16,2-2 0-16,2-3 0 0,0-1-2 15,1 0-73-15,6-6-34 0,4-3-53 0,4-1-97 16,-3 0-225-16,-3 3-1279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3:01.10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0E3F1E0-FBCA-4421-8323-349EB0E7BFB4}" emma:medium="tactile" emma:mode="ink">
          <msink:context xmlns:msink="http://schemas.microsoft.com/ink/2010/main" type="inkDrawing"/>
        </emma:interpretation>
      </emma:emma>
    </inkml:annotationXML>
    <inkml:trace contextRef="#ctx0" brushRef="#br0">32 32 2790 0,'0'0'349'15,"0"0"-168"-15,0 0-38 0,0 0-37 16,0 0-14-16,0 0-1 0,0 0-2 0,0 0-14 15,0 0-11-15,0 0-13 0,0 0-16 0,0 0-11 16,0 0-19 0,0 0-5-16,-30-32 0 0,29 36 0 15,1-1 0-15,-1 1-9 0,1 2-19 0,0 0-25 16,2 0-35-16,5 2-54 0,0 0-126 0,-2-2-594 0,-1-1-928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3:01.49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A2FDF16-E934-4D41-B704-345DCA32969F}" emma:medium="tactile" emma:mode="ink">
          <msink:context xmlns:msink="http://schemas.microsoft.com/ink/2010/main" type="inkDrawing"/>
        </emma:interpretation>
      </emma:emma>
    </inkml:annotationXML>
    <inkml:trace contextRef="#ctx0" brushRef="#br0">328 12 1811 0,'0'0'535'0,"0"0"-219"15,0 0-60-15,0 0-70 0,0 0-37 16,0 0-21-16,0 0-20 0,0 0-16 16,0 0-15-16,0 0-16 0,0 0-13 0,0 0-7 15,0 0 0 1,-4-20-4-16,-4 40-7 0,-3 3-6 0,-2 1-3 16,0 2 0-16,0-1 0 0,-2 1-3 0,2-1-5 15,1 0-3-15,-1 1-5 0,-1 0 5 16,0 3-5-16,0-1-2 0,-2-1 0 0,-1-5-5 15,2-4 10-15,1-5 2 0,1-4-1 0,1-2-9 16,0-5 0-16,2-1 0 0,-1-1 0 0,2-1 0 0,-1-4 0 0,2-1 0 0,0-3 0 0,2-1 0 16,0-3 0-16,2-3 0 0,4-2 0 15,0-4 0 1,6-1 0-16,5-3 0 0,6-2 0 0,4 1 0 0,5 0-24 16,3 0-68-16,4 0-31 0,0 1-38 0,4 1-56 15,-2 3-78-15,-1 1-195 0,-6 5-407 16,-11 7-720-16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3:29.64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71B5901-86EB-4AD2-885A-7013EF930ED4}" emma:medium="tactile" emma:mode="ink">
          <msink:context xmlns:msink="http://schemas.microsoft.com/ink/2010/main" type="inkDrawing"/>
        </emma:interpretation>
      </emma:emma>
    </inkml:annotationXML>
    <inkml:trace contextRef="#ctx0" brushRef="#br0">125 61 183 0,'0'0'126'16,"0"0"-90"-16,0 0-6 0,0 0-2 0,0 0 4 16,0 0 10-16,0 0 4 15,0 0 16-15,0 0 18 0,0 0 17 0,0 0 16 16,0 0-3-16,0 0-10 0,0 0-18 0,-110-21-15 0,102 19-10 0,7 2-10 15,-2 0-9-15,0 0-8 0,3 0-13 16,0 0-9-16,0 0-16 0,0-2-21 0,0 2-14 16,0 0 2-16,6 0 15 0,3-1 22 0,2 1 21 15,4 0 2-15,6-2-1 0,-4 1-4 0,10-3-1 16,-1 3-1-16,4-1-6 0,1 2-3 16,-2 0-3-16,4 0 2 0,-1 0-2 0,2 0 0 15,-3 0-2-15,-1 0-2 0,-2 0 1 0,-3 2-1 16,-2 0 2-16,2 1-1 0,-4-2 4 0,-1-1-1 15,-3 0 1-15,-3 0 6 0,-2 0 0 0,-3 0 5 16,0-1 3-16,-6-3 10 0,1 3 11 0,1-3 12 16,-4 3 15-16,1-3 5 0,-2 4 7 15,0-3-6-15,0 0-7 0,0-1-10 0,0 3-7 16,0-2-5-16,0 1-11 0,0 0-1 0,-3 2-13 16,0 0-8-16,0 0-9 0,-2 0-12 0,4 0-10 15,-2 0-12-15,-1 4-4 0,-2 0-3 16,4 6 8-16,-5 1 8 0,-1 5 7 0,3 3 8 15,-4 6 4-15,-2 1 6 0,5 7-2 0,-5 0 1 16,-1 4-1-16,2 0-2 0,-1 4 3 16,-1 0 1-16,1 1 1 0,0 1 0 0,4-1 0 15,-5-2 2-15,5-3-1 0,-2-7 3 0,3 0-3 16,-1-6-1-16,2-2 3 0,-2-6 1 0,4-4 6 16,2-5 4-16,-1-2 4 0,1-4 5 0,1 1 2 15,0-2 1-15,0 0-12 0,0 0-23 16,0 0-38-16,0 0-58 0,0 0-79 0,3 0-116 15,-2-3-23-15,2 1-616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3:01.66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362ADA5-C832-4664-8504-6FE49EDBACB2}" emma:medium="tactile" emma:mode="ink">
          <msink:context xmlns:msink="http://schemas.microsoft.com/ink/2010/main" type="inkDrawing" rotatedBoundingBox="15759,9591 15814,9635 15806,9645 15751,9600" shapeName="Other"/>
        </emma:interpretation>
      </emma:emma>
    </inkml:annotationXML>
    <inkml:trace contextRef="#ctx0" brushRef="#br0">57 43 2320 0,'0'0'520'0,"0"0"-238"0,0 0-83 15,0 0-58-15,0 0-32 0,0 0-12 0,0 0-9 16,0 0-6-16,0 0-10 0,0 0-11 16,0 0-15-16,0 0-6 0,0 0-12 0,-53-40-18 15,50 40-10-15,2 0 0 0,1 2-6 0,0 2-16 16,4 0-11-16,0 2-25 0,4-1-27 0,2 1-45 15,1 3-83-15,-2-2-186 0,-2-3-1368 0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4:10.90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8672517-5BE4-4361-8733-76D7148A6669}" emma:medium="tactile" emma:mode="ink">
          <msink:context xmlns:msink="http://schemas.microsoft.com/ink/2010/main" type="inkDrawing" rotatedBoundingBox="15370,10656 15814,10464 15923,10715 15479,10907" semanticType="callout" shapeName="Other">
            <msink:sourceLink direction="with" ref="{3852DECB-D640-4977-BB39-00F053C19EEC}"/>
          </msink:context>
        </emma:interpretation>
      </emma:emma>
    </inkml:annotationXML>
    <inkml:trace contextRef="#ctx0" brushRef="#br0">360 76 991 0,'0'0'375'0,"0"0"-91"16,0 0-37-16,0 0-102 0,0 0-40 16,0 0-6-16,0 0-2 0,0 0-10 0,0 0-10 15,0 0-9-15,0 0-6 16,0 0-3-16,60-30 3 0,-55 28 1 16,1-1-1-16,-2 0-4 0,0 0-7 0,0 0-2 0,-1 1 1 0,-3-1 2 15,0 1 3-15,0-1-4 0,0 0-6 16,0 0-10-16,-6-1-8 0,1 1-8 0,-5 1-8 15,1-1-1-15,-5 1-4 0,-1 1 6 0,-2 1-1 16,-2 0 4-16,0 1 0 0,-3 2-5 0,3 1 2 16,0 3-3-16,2-1-1 0,0 1-2 15,0 1-3-15,0 0-2 0,4-1-1 0,-1 1 2 16,1-1-2-16,2 2 1 0,3-2 2 0,0 0-3 16,3-2 0-16,1 0 0 0,2-1-3 15,2-1 1-15,0-1-2 0,0 0 0 0,2 1 2 16,4-1 0-16,-1-1 3 0,4 2 2 0,-1-3 0 15,4 2 0-15,0 0-1 0,-1-1-2 0,0 1 0 16,2 1 2-16,-3 1 1 0,1 0-3 0,-1-1 0 16,0 0 0-16,-3 2 0 0,3 0 1 0,-3-1 1 15,3 3-8-15,-3-1 6 0,1-1 0 16,-1 2-1-16,-1 1 5 0,1-2-4 0,0 2 0 16,-3-2-4-16,1 0 9 0,0-2-4 0,-2 0-1 15,1-1 1-15,-2 1-8 0,-1-2 7 0,1 0 1 16,-1 1 2-16,0-2-6 0,-1 1 3 15,1-1 0-15,-1 0 3 0,0 1 1 0,0-1-1 16,0 1 1-16,0 0-3 0,-1 1 3 0,-1 0 1 16,-1 0-3-16,0 0 2 0,-1 0-2 15,0 1 1-15,-1 1 1 0,-2 0-2 0,0 0 0 16,0 1 0-16,-1-2 1 0,-1 1 1 0,1-1 2 16,-3-1-2-16,0-1 1 0,0 1 0 0,-1-1 5 15,0-1 3-15,-1 1 0 0,0-1 2 16,-2 0 0-16,0-1-1 0,0 0 1 0,0 0 3 15,2 0 1-15,1 0 2 0,-1-2 2 0,4-1 1 16,0-3 1-16,0 1-4 0,2-2-2 0,2 0-3 16,-3-1-4-16,2-1 4 0,0 1-3 0,0-1-2 15,1 1 0-15,-1-1-1 0,2 1 0 16,-1 1-2-16,1 0-2 0,0 2-1 0,0 0-4 16,1 1 1-16,-1 0 1 0,0 1-3 0,2 2-1 15,1 0-4-15,0 1-7 0,-1 0-14 0,2 0-20 16,0 1-20-16,0 4-28 0,6 2-33 0,2 1-60 15,4 1-124-15,-1-2-419 0,-4-2-953 0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4:28.94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54A0D8D-EF6E-4C59-83D1-AEAE46706BC4}" emma:medium="tactile" emma:mode="ink">
          <msink:context xmlns:msink="http://schemas.microsoft.com/ink/2010/main" type="inkDrawing"/>
        </emma:interpretation>
      </emma:emma>
    </inkml:annotationXML>
    <inkml:trace contextRef="#ctx0" brushRef="#br0">278 98 337 0,'0'0'138'0,"0"0"17"16,0 0 22-16,0 0 5 0,0 0 6 15,0 0 2-15,0 0 1 0,0 0 8 16,0 0-5-16,0 0-6 0,0 0-9 0,0 0-21 15,0 0-15-15,22-84-21 0,-17 79-16 16,1 1-18-16,-3 1-14 0,0 1-12 0,-1 2-12 16,0 0-2-16,-2 5 3 0,0 3 7 0,-1 5 4 15,-3 3 2-15,-3 4-4 0,-4 3-8 0,-2 4-6 16,-1 0-10-16,-6 2-5 0,1 1-6 0,-3-1 5 16,0-1-1-16,-2-1 1 0,2-3 1 15,-1-3-3-15,3-1 0 0,2-2-2 0,1-2-3 16,0-1-8-16,5-3-5 0,1-3-2 0,3-1-2 15,1-4 3-15,3-1-2 0,0-1-3 0,3-1 0 16,0-1-8-16,1 0 3 0,0 0-11 0,1-4-14 16,6-4-17-16,4-4-27 0,4-2-27 15,5-2-35-15,3-1-57 0,4 1-73 0,1 1-141 16,-5 3-320-16,-8 6-866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5:46.64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946FDC85-D882-411D-9DBF-05CD6D7F84D4}" emma:medium="tactile" emma:mode="ink">
          <msink:context xmlns:msink="http://schemas.microsoft.com/ink/2010/main" type="inkDrawing"/>
        </emma:interpretation>
      </emma:emma>
    </inkml:annotationXML>
    <inkml:trace contextRef="#ctx0" brushRef="#br0">233 49 129 0,'0'0'770'0,"0"0"-465"0,0 0-4 15,0 0-59-15,0 0-47 0,0 0-18 0,0 0-16 16,0 0-7-16,0 0-12 0,0 0-15 0,0 0-17 16,0 0-20-16,3-49-25 0,-3 49-17 15,0 0-21-15,0 0-20 0,0 2-3 0,0 3-1 16,-2 3 6-16,-2 3 12 0,-3 4 5 0,-1 5 6 15,-2 2-1-15,-3 6 3 0,-1 0-8 0,0 0-1 16,-1 0-4-16,1-2 2 0,-1-3 3 0,3 0 6 16,-2-2 6-16,3-3-3 0,-1 0 4 15,1-4-3-15,1 0-3 0,-1-1-2 0,2-3-9 16,1 0-3-16,1-4-2 0,0-1 2 0,4-2-3 16,-1-2-2-16,3 1-3 0,1-2-8 0,0 0 0 15,0-2-7-15,0-4-19 0,5-2-19 16,1-3-21-16,4-2-19 0,2-3-19 0,4-1-32 15,2 1-66 1,1 0-133-16,-4 4-321 0,-4 5-942 0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5:47.09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B9E6E4F6-1BCC-45CC-9463-8C0560EB51D3}" emma:medium="tactile" emma:mode="ink">
          <msink:context xmlns:msink="http://schemas.microsoft.com/ink/2010/main" type="inkDrawing"/>
        </emma:interpretation>
      </emma:emma>
    </inkml:annotationXML>
    <inkml:trace contextRef="#ctx0" brushRef="#br0">475 0 1746 0,'0'0'400'16,"0"0"-123"-16,0 0-68 0,0 0-84 0,0 0-45 16,0 0-17-16,0 0-10 0,0 0-4 0,0 0 3 15,0 0-1-15,0 0-1 0,-91 38-4 0,67-25-11 16,-1 0-3-16,-2-1-6 0,0 1-5 16,-1 1-2-16,0-1-4 0,0 1-4 0,1-1 2 15,-1-1-2-15,3 1-1 0,2-3 1 0,1 0 1 16,4-4 3-16,3-1 4 0,2-1 6 0,5-2-3 15,0-2-5 1,2 0-3-16,4 0-3 0,1 0 1 0,0-1-2 0,1-1 0 0,0 1-6 16,0-3-1-16,3 0 1 0,4 0 0 15,1 0 1-15,3 1-2 0,0-1-2 16,5 2-1-16,-1 1 4 0,1 1 0 0,0 0-1 0,1 3 2 0,-2 3 0 16,1 1 0-16,-1 1 1 0,-1 2-2 15,0 0-3-15,0 2 4 0,-2-2 4 0,0 1-1 16,0-2-2-16,-1 1-2 0,0-1 0 0,-2-2-1 15,0 1 4-15,-1-1-4 0,-1 1-1 0,-2-3-3 16,-1-1-2-16,-1 0 6 0,-1 0-3 16,0-3 4-16,-2 0-7 0,1-1-6 0,-1 0-5 15,0 0-16-15,0 0-22 0,1 0-43 0,1-1-54 16,1-2-87-16,4-3-146 0,-2 2-327 16,0-1-888-16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5:47.54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6254354E-57FC-4F00-8DCC-B6340A8AF383}" emma:medium="tactile" emma:mode="ink">
          <msink:context xmlns:msink="http://schemas.microsoft.com/ink/2010/main" type="inkDrawing"/>
        </emma:interpretation>
      </emma:emma>
    </inkml:annotationXML>
    <inkml:trace contextRef="#ctx0" brushRef="#br0">154 39 1102 0,'0'0'866'0,"0"0"-590"15,0 0-39-15,0 0-59 0,0 0-28 0,0 0 0 16,0 0-9-16,0 0-18 0,0 0-23 0,0 0-23 16,0 0-20-16,0 0-19 0,0 0-6 0,0 0-6 15,-32-23-2-15,18 32 2 0,1 1-3 16,-1 1-5-16,1 1 1 0,0-1-4 0,2 2-3 15,1-1-2-15,0 0-6 0,2 2-4 0,3 0 0 16,-1-1 0-16,3 1 1 0,2-1-4 16,1 0 3-16,0-4-3 0,5 1 0 0,2-1 6 15,3-4-1-15,0 1-3 0,1-3 0 0,4-2 3 16,1-1-5-16,1 0 3 0,1-2 0 0,-1-3-7 16,2-1 7-1,-1 0 0-15,0-2 2 0,-1 0 2 16,-1 1-3-16,-1-2-1 0,0 1 0 0,-1-1 2 0,-2-2 4 0,-1 2-1 15,-1-2 1-15,-1 0 1 0,-2-1-1 16,-2 1 5-16,-1 0 1 0,-1 1 0 0,-2-1 1 16,-1 1 3-16,0 0 5 0,-4 2 1 0,0 0 5 15,-3 2-4-15,-1 0-2 0,-2 1 0 0,0 1-3 16,-4 0-4-16,2 1-5 0,-2 2 3 16,0 1-10-16,0 0 4 0,0 0-2 0,1 0-8 15,-1 1 8-15,1 2-2 0,-1 1 3 0,2 0-8 16,-2 2 3-16,2-2-4 0,1 2-4 15,0 0 7-15,2 1-15 0,0 0-14 0,3 1-20 16,-1-2-25-16,5 1-41 0,0 0-58 0,2-1-109 16,2-2-315-16,0-1-1114 0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5:48.23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BB1A719B-D584-45BD-BB53-D38ED73C7B0B}" emma:medium="tactile" emma:mode="ink">
          <msink:context xmlns:msink="http://schemas.microsoft.com/ink/2010/main" type="inkDrawing"/>
        </emma:interpretation>
      </emma:emma>
    </inkml:annotationXML>
    <inkml:trace contextRef="#ctx0" brushRef="#br0">311 77 543 0,'0'0'280'0,"0"0"35"16,0 0 2-16,0 0-43 0,0 0-34 0,0 0-13 16,0 0-23-16,0 0-23 15,0 0-16-15,0 0-15 0,0 0-16 0,0 0-17 16,0 0-20-16,61-83-18 15,-61 83-10-15,0 0-17 0,0 0-17 0,-3 1-14 16,-1 4-11-16,-1 2-4 0,-3 4 4 0,-2 1 3 16,-1 3-1-16,-1 3-2 0,-1 1-2 0,0 2-1 15,0 2-2-15,-1 1-1 0,-1 1 1 0,2-1-6 0,-2 1-2 0,0-1 2 16,0 1-3-16,1-4 4 0,0-2 3 0,0-1 0 16,3-1 4-16,-1-3-1 0,1-1-4 0,-1-1 0 15,1-2 4-15,0-2 2 0,3-3 9 0,-2 0 2 16,1-2 3-16,1-1 0 0,1-1 6 15,0-1-2-15,0 0 0 0,1 0-1 0,0-4-4 16,1 0-2-16,1-1-2 0,1-2 3 0,0-1-7 16,3-2-2-16,0-1-5 0,0-1-5 0,6-3 0 15,1-1-5-15,2-1-2 0,5-2-19 16,2 0-13-16,3-3-23 0,3 2-35 0,5-1-35 16,1 1-67-16,1 0-97 0,0 0-252 0,-4 5-531 15,-10 5-355-15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5:48.45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66F74FD9-783B-49AF-B1B7-D16432761515}" emma:medium="tactile" emma:mode="ink">
          <msink:context xmlns:msink="http://schemas.microsoft.com/ink/2010/main" type="inkDrawing" rotatedBoundingBox="15853,11981 15897,12009 15891,12019 15846,11991" shapeName="Other"/>
        </emma:interpretation>
      </emma:emma>
    </inkml:annotationXML>
    <inkml:trace contextRef="#ctx0" brushRef="#br0">30 28 2446 0,'0'0'225'0,"0"0"-11"16,0 0-54-16,0 0-38 0,0 0-19 16,0 0-2-16,0 0-13 0,0 0-19 0,0 0-15 15,0 0-14-15,0 0-16 0,0 0-15 0,0 0-12 16,0 0-20-16,-30-28-10 0,33 28-11 15,2 1-10-15,1 3-29 0,0-1-45 0,3 3-71 16,-1-1-149-16,-3-2-364 0,-1 0-891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5:48.77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BDD98103-1706-4048-A455-AE300D8ABCF7}" emma:medium="tactile" emma:mode="ink">
          <msink:context xmlns:msink="http://schemas.microsoft.com/ink/2010/main" type="inkDrawing" rotatedBoundingBox="15760,12344 15906,12150 15913,12156 15768,12349" semanticType="callout" shapeName="Other">
            <msink:sourceLink direction="with" ref="{49EB8733-E3A9-4BC5-8869-BD703E9E1DE2}"/>
          </msink:context>
        </emma:interpretation>
      </emma:emma>
    </inkml:annotationXML>
    <inkml:trace contextRef="#ctx0" brushRef="#br0">148 0 2462 0,'0'0'196'0,"0"0"-44"16,0 0-60-16,0 0-23 0,0 0 6 0,0 0 4 16,0 0-4-16,0 0-12 15,0 0-10-15,-79 96-8 0,67-80-10 0,0 0-2 0,2-2-8 16,0-1-7-16,2-2-7 0,2-1-4 0,0-2-1 15,4-4-2-15,-1-1-2 0,3-2-16 16,0-1-15-16,0 0-17 0,4-2-31 0,1-5-51 16,5-4-108-16,-1 2-301 0,-2 2-1099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6:01.59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C9F0CB7-3DD3-4037-98BA-0AEA8BF87F16}" emma:medium="tactile" emma:mode="ink">
          <msink:context xmlns:msink="http://schemas.microsoft.com/ink/2010/main" type="inkDrawing"/>
        </emma:interpretation>
      </emma:emma>
    </inkml:annotationXML>
    <inkml:trace contextRef="#ctx0" brushRef="#br0">0 76 76 0,'0'0'452'16,"0"0"-199"-16,0 0 46 0,0 0-6 0,0 0-20 15,0 0-17-15,0 0-22 0,0 0-22 16,0 0-31-16,0 0-35 0,0 0-27 0,0 0-17 16,24-72-14-16,-22 69-11 0,1 3-14 0,-1-1-9 15,-1 1-9-15,1 0-6 16,1 1-3-16,0 6-5 0,-1 1 1 0,1 3 4 16,-2 1 3-16,1 3-3 0,-2 3-6 0,0 1-10 15,0 2-1-15,0 1 0 0,-4 0-7 0,0 0 1 16,1-1-11-16,-1-2-1 0,0 0 0 0,1-3-3 0,1-3 3 0,1-5-5 15,1-2 9-15,0-2 2 0,0-2 2 0,1-2 4 16,2 0-5-16,1-3 9 0,2-3 6 16,3-4-1-16,1-3-5 0,2-1-3 0,3-4-16 15,1-1 2-15,0 0 7 0,5-1-3 16,-2-1 4-16,2 2-2 0,0-1-3 0,-2 3-4 16,1 2 6-16,-3 2-3 0,-1 2-3 0,-4 2 0 15,-1 1 4-15,-2 1 2 0,1 2-4 0,-2 0 1 16,-3 3-6-16,0 0 3 0,-1 0 4 0,-1 1 3 15,-2 1-3-15,0 0-7 0,-1 0 7 16,0 0 0-16,0 0 6 0,0 0 4 0,0 0-5 16,0 0-7-16,0 0 2 0,0 0 3 0,0 0-17 15,0 1-3-15,0 2-24 0,0 0-36 16,0 1-37-16,0 0-80 0,0 1-135 0,1-1-432 16,-1-2-928-16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6:31.15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2A0B77D-D4CF-4164-80DD-F5AE798DE096}" emma:medium="tactile" emma:mode="ink">
          <msink:context xmlns:msink="http://schemas.microsoft.com/ink/2010/main" type="inkDrawing"/>
        </emma:interpretation>
      </emma:emma>
    </inkml:annotationXML>
    <inkml:trace contextRef="#ctx0" brushRef="#br0">231 68 0 0,'0'0'90'0,"0"0"1"0,0 0-56 0,0 0-10 16,0 0-12-16,0 0-6 0,0 0-2 0,0 0-5 15,0 0 4-15,0 0-3 0,0 0 3 0,0 0-1 32,0-2-4-32,0 3-1 0,0-1-3 0,0 1 6 15,0 1 2-15,0 0 3 0,0-1 3 0,0-1 1 0,1 1 12 16,-1-1 15-16,0 0 26 0,0 0 25 0,0 0 26 16,0 0 24-16,1 0 16 0,-1 0 0 15,2 0-8-15,-2 0-9 0,1 0-13 0,-1 0 2 16,0 0-4-16,1 0-4 0,-1 0-2 0,0 0-6 15,1-1-10-15,-1 1-14 0,0-3-20 16,0-1-17-16,0 1-7 0,0 0 5 0,0 0 8 16,0 2 14-16,0-2 2 0,0 2-3 0,0 0-8 15,-3-1-16-15,-1 2-12 0,3-2-10 0,-4 1-4 16,2 0-5-16,-2 0-5 0,1 1 1 16,-2 0-4-16,-1 0 4 0,1 0 1 0,-1 0-4 15,3 3 2-15,-3-1-3 0,0 2 2 0,0 0-1 16,0 0 0-16,0 2-1 0,0 1-4 0,0 1 2 15,-1-1-2-15,0 1 2 0,0 1 0 0,0-1-3 16,0 1-1-16,1 0 2 0,0 0 2 0,0-2 0 16,2 2 1-16,-2 0-3 0,1 0 0 15,-1 1 3-15,1-2 1 0,2 1 3 0,-2 1-1 16,-1-2 0-16,1 2 4 0,2-2-3 0,-1 1 3 16,2-1-5-16,0-1-4 0,1-1 0 15,1 2-2-15,0-1 1 0,1-2 1 0,0 2-1 16,0-1-1-16,0 1-1 0,0 0 2 0,1 0 1 15,1 0 2-15,2 0-1 0,-1 0-2 0,2-1 1 16,-1 0-1-16,2 0 2 0,1 0 0 0,0-1-1 16,0 0 0-16,0-1-2 0,0 0 5 15,1-1-4-15,-1 0 1 0,1-1-1 0,-1 1 0 16,1-2 0-16,-2 0 1 0,3 1 2 0,-1-2-6 16,0 0 4-16,1 0-2 0,-2 0 1 15,2 0 1-15,-1 0-1 0,0 0 2 0,2 0-3 16,0-2 4-16,-2 0-5 0,1-2 1 0,0 0 2 15,0-1-5-15,2-2 3 0,-1 0-4 0,2 1 3 16,-1-1-1-16,-1-1 2 0,2 1 0 0,-3-2-4 16,3 2 2-16,-3 0-1 0,0 0 2 15,-1 0 2-15,-1 2-2 0,0 0 0 0,0-1-2 16,0 2-2-16,-4 0 4 0,3-1-2 0,-4 2 1 16,3-2 1-16,-3 2 0 0,3-1 1 0,-3 0 2 15,2-1 0-15,-1 0-4 0,-1 0 3 16,2 0 0-16,-2-1 5 0,-1 0-1 0,0-1 0 15,2 1-2-15,-2-1-3 0,0 1 6 0,0-1-4 16,-1-1 2-16,2 1-3 0,1 0-5 16,-2 0 4-16,0 0-3 0,-1 0 4 0,1 0-2 15,0 1 1-15,1-2-1 0,-2 2 0 0,1 0 7 16,-1-1-5-16,0 2 1 0,0-2-2 0,0 1-4 16,0-1 3-16,0 0 2 0,-3 0 3 0,1 0-3 15,1 1 4-15,-3 0-3 0,2 1 1 16,-1 0 3-16,-1 1-4 0,2 0 1 0,-3 1-3 15,2-1-2-15,-3 1-1 0,0-1 1 0,2 1 0 16,-2-1 0-16,-1 2-2 0,-1 0-3 0,1 0-3 16,-1 1 1-16,1-1-2 0,-2 1 0 15,1 0 1-15,-2 1-8 0,-1 0 0 0,2 0 0 16,-3 2-2-16,2 1-1 0,0 1 1 0,-3 1-4 16,3 1-1-16,-2 1 3 0,2 1-7 0,-3 1-3 15,3 0-8-15,-2 3-12 0,2-1-12 16,-3 0-21-16,4 1-24 0,-1-1-32 0,-1 1-30 15,2 1-22-15,1-1-88 0,2-2-142 0,3-5-863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6:02.27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B0963C7-A00D-4364-8492-E26C6EEED7D5}" emma:medium="tactile" emma:mode="ink">
          <msink:context xmlns:msink="http://schemas.microsoft.com/ink/2010/main" type="inkDrawing"/>
        </emma:interpretation>
      </emma:emma>
    </inkml:annotationXML>
    <inkml:trace contextRef="#ctx0" brushRef="#br0">240 0 1325 0,'0'0'649'0,"0"0"-310"16,0 0-88-16,0 0-69 0,0 0-47 0,0 0-20 15,0 0-22-15,0 0-13 0,0 0-8 16,0 0 3-16,0 0 10 0,0 0 1 0,0 0-1 16,26 18-20-16,-34 2-13 0,-3 3-12 0,-3 1-6 15,-1 3-4-15,-4 1-11 0,0 2-12 0,-3-2-3 16,0 3 5-16,0-1 3 0,-1-2 4 15,3-3-7-15,1-4 3 0,2-3-1 0,4-7 10 16,4-2-4-16,3-5-6 0,2-1-1 0,1-3-5 16,3 0 7-16,0-2-7 0,0-3 6 0,0-4-9 15,3-3-2-15,1-4 2 0,3-2-2 0,1 0 6 16,1-1-10-16,2 2 11 0,-1 2-11 16,0 1 4-16,2 3 1 0,-2 1-8 0,2 2 6 15,-1 0-4-15,1 3 3 0,0 1 0 0,1 3 5 16,2 0-6-16,0 1 8 0,1 0 3 0,0 3-6 15,2 3 3-15,-1-2-14 0,1 3 5 0,-2-2 4 16,2 1 7-16,-2 1 1 0,0-1-10 0,1 1 2 16,-4 0-3-16,-1 1 12 0,0-1-3 15,-2 0 0-15,-2 0-7 0,-1-2-1 0,0 0 9 16,-1 0-2-16,-2-2 4 0,0 0-10 0,-2-2 2 16,-1 0-4-16,1 0 6 0,-2 0 0 0,0 0-3 15,0-1-2-15,0 0-1 0,0 0 6 0,0 0-15 16,0-2 4-16,0-1-22 0,0-3-18 15,-3-1-23-15,2-2-53 0,-1-1-69 0,1-2-172 16,0 3-502-16,1 2-863 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6:02.59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F3BE482-0B7D-4F6A-A1A3-9A3B27AAFDA9}" emma:medium="tactile" emma:mode="ink">
          <msink:context xmlns:msink="http://schemas.microsoft.com/ink/2010/main" type="inkDrawing"/>
        </emma:interpretation>
      </emma:emma>
    </inkml:annotationXML>
    <inkml:trace contextRef="#ctx0" brushRef="#br0">58 27 1334 0,'0'0'169'0,"0"0"16"16,0 0 38-16,0 0 25 0,0 0 12 0,0 0-4 15,0 0-38-15,0 0-35 0,0 0-32 16,0 0-22-16,0 0-28 0,0 0-25 0,0 0-22 16,-59-25-10-16,67 23-6 0,5 2-3 0,3 0 9 15,2 0-9-15,4 0-2 0,1 0-8 0,3 3-6 16,0 0-2-16,-2 1-1 0,0 1 3 15,-2-1-12-15,-2-1 1 0,-3 1-6 0,-1-3 4 0,-4 1-1 0,-1 0 2 16,-2-2-4-16,-2 1-8 0,0-1 9 0,-3 0-5 16,-1 0 2-1,-2 0-8-15,-1 0-13 0,0 0-15 16,-1 0-24-16,-3 0-27 0,-5 0-45 0,-1 0-48 0,-5 0-67 0,0 0-97 16,-5 1-187-16,6 3-176 0,2-1-819 0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6:02.81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3729A6C-C3E4-4406-AED9-FBB747FD2A2F}" emma:medium="tactile" emma:mode="ink">
          <msink:context xmlns:msink="http://schemas.microsoft.com/ink/2010/main" type="inkDrawing"/>
        </emma:interpretation>
      </emma:emma>
    </inkml:annotationXML>
    <inkml:trace contextRef="#ctx0" brushRef="#br0">0 26 957 0,'0'0'618'0,"0"0"-105"0,0 0-128 16,0 0-94-16,0 0-81 0,0 0-60 16,0 0-39-16,0 0-17 0,0 0 0 0,0 0 0 15,0 0-13-15,0 0-15 0,0 0-8 0,98-21-2 16,-76 19-4-16,0 0-12 0,-1 1-8 0,-1 1-9 16,-2 0 5-16,-2 0 0 0,-2 0-4 15,-2 3-9-15,-1 0-9 0,-3 0 6 0,-1 1-2 16,-1 0 1-16,-2-1-8 0,1 1-6 0,-3 0-5 15,1 1-3-15,0-1-7 0,-2 0-25 16,2 2-30-16,-2-3-38 0,1 1-53 0,0 0-90 16,1-1-249-16,-1-2-1236 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6:03.42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38D87C79-F124-4626-A908-3D2484D01734}" emma:medium="tactile" emma:mode="ink">
          <msink:context xmlns:msink="http://schemas.microsoft.com/ink/2010/main" type="inkDrawing" rotatedBoundingBox="15256,12995 15729,12927 15770,13214 15297,13283" semanticType="callout" shapeName="Other">
            <msink:sourceLink direction="from" ref="{4E478EAB-5C85-4AE9-AB7F-53F234DB79EB}"/>
          </msink:context>
        </emma:interpretation>
      </emma:emma>
    </inkml:annotationXML>
    <inkml:trace contextRef="#ctx0" brushRef="#br0">268 0 2148 0,'0'0'347'0,"0"0"-130"16,0 0-58-16,0 0-47 0,0 0-8 15,0 0-7-15,0 0 1 0,0 0-12 0,0 0-9 16,0 0-6-16,0 0-7 0,0 0-2 0,0 0-13 15,0 0-12-15,-10 9-5 0,-4 13-5 0,-5 2-9 16,1 3-2-16,-4-1-12 0,0 2 0 0,0 0 3 16,-1 0-1-16,2 0 0 0,-1-3-6 0,4-1 6 0,0-3-7 15,3-3 7 1,5-6-5-16,2-5-1 0,4-3 4 0,2-3 1 16,2-1 10-16,0 0-17 0,0-5 6 0,5-3-6 15,3-5 3-15,3-3 8 0,3-1-2 0,3-2-1 16,0 2-10-16,3 0 7 0,-2 2 0 15,0 1 7-15,1 3-1 0,-1 2-7 0,0 2-2 16,-1 2 2-16,0 3 4 0,-2 2-6 0,1 0 2 16,-2 0-1-16,0 4-2 0,1 1 9 0,0 0-2 15,0 2-8-15,-1 0-3 0,0 0 6 0,2 1-1 16,-2-1 6-16,-1 1-2 0,-3-1-4 16,0-1-2-16,-2 0 4 0,-1-1 5 0,-3-1-9 15,1-2 5-15,-2 1-6 0,-1-2 6 0,0 0 2 16,-1-1 0-16,-1 0-1 0,1 0-7 0,-1 0 11 15,0-3-11-15,0-1-7 0,0-1-19 0,0-3-22 16,0 0-22-16,0-3-29 0,1 0-54 16,0-1-89-16,4-1-171 0,-2 4-403 0,0 3-846 0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6:33.50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31E3F10-E230-4722-8085-276644178B79}" emma:medium="tactile" emma:mode="ink">
          <msink:context xmlns:msink="http://schemas.microsoft.com/ink/2010/main" type="inkDrawing"/>
        </emma:interpretation>
      </emma:emma>
    </inkml:annotationXML>
    <inkml:trace contextRef="#ctx0" brushRef="#br0">414 24 843 0,'0'0'309'16,"0"0"-4"-16,0 0-36 0,0 0-31 0,0 0-19 16,0 0-22-16,0 0-26 0,0 0-17 0,0 0-15 15,0 0-19-15,0 0-15 0,0 0-13 0,36-18-17 16,-36 16-12-16,0 2-6 0,0 0-13 0,-2-1-11 15,-4-1-6-15,0 1-6 0,-3 1 2 16,-1 0 0-16,-4 0-2 0,-3 0-8 0,-1 1-4 16,-1 2 4-16,0 0 1 0,-2 1 0 0,2-1-2 15,2 2-3-15,-1-1-2 0,3 2 5 16,2-2-1-16,0 0-4 0,3 0-1 0,2-1-1 16,1 1 2-16,1-1 1 0,4-1-7 0,-1 0-4 15,3 0-1-15,0 0 1 0,0 1 6 0,2 0-4 16,3 2 0-16,3-1 2 0,3 1-1 15,1 2 3-15,1-2-2 0,1 0-4 0,0 1-1 16,-1-1 3-16,1 0 2 0,-2 1-3 0,-1 0 2 16,0 0-4-16,-2 0 3 0,0 1 3 0,-1 0 0 15,0 1-2-15,0 1-3 0,-2 1 5 0,-1-2 0 16,-2 1 0-16,-2-1-2 0,0 0-5 16,-1-1 3-16,0 0 5 0,0-1 1 0,-1-1-1 15,-3-1-2-15,-2 1 1 0,-1-2 2 0,0 0 3 16,-2-1 0-16,-2-2-3 0,2 0 0 0,-4 0 6 15,0 0 4-15,-1-1 1 0,-2-2 2 0,0 0-1 16,-2 0 1-16,0-1 3 0,0 2 2 16,-2-1-5-16,2 0-2 0,-1 1 2 0,1-1-2 15,1 1 3-15,2 0-1 0,1 2-4 0,0-1-1 16,0 0 2-16,4 0-3 0,-1 0-6 16,2 1-2-16,2-1 0 0,3 1-1 0,-1-1 2 15,4 1-5-15,1-1-14 0,0 1-13 0,3-2-19 16,4 0-23-16,7-1-38 0,3 1-58 15,5-1-124-15,-3 1-480 0,-6 0-965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6:34.12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52D72FD-03F9-451A-9A08-8DF5C575B202}" emma:medium="tactile" emma:mode="ink">
          <msink:context xmlns:msink="http://schemas.microsoft.com/ink/2010/main" type="inkDrawing"/>
        </emma:interpretation>
      </emma:emma>
    </inkml:annotationXML>
    <inkml:trace contextRef="#ctx0" brushRef="#br0">324 77 1940 0,'0'0'261'15,"0"0"-64"-15,0 0-41 0,0 0-16 0,0 0-10 16,0 0-4-16,0 0-14 0,0 0-13 0,0 0-13 15,0 0-14-15,0 0-12 0,0 0-4 16,0 0-4-16,38-40-4 0,-38 35-11 0,0-1-4 16,-1 1-1-16,-4 1-2 0,0-1 1 0,-2 1-7 15,-3 1-3-15,-1 0 1 0,-3 2-1 0,-3 0 0 16,-2 1-9-16,1 1 0 0,-3 3-2 0,-1 3 9 16,-1 0-1-16,2 2-3 0,-2 2-2 15,0 2-9-15,1-1 10 0,1 3-1 0,2 0-5 16,3 1 2-16,3 0-7 0,0-1 1 0,5 0 3 15,1-1-3-15,5-1-6 0,2-2 0 0,0-2 1 16,6 0 4-16,3-3-2 0,2-1 0 0,3-3-3 16,3-1 3-16,2-1 2 0,1-2-3 15,2-2-5-15,-1-1-3 0,1-1 2 0,0-1 5 16,-3-1-1-16,2 0-4 0,-4 0-1 0,1-2-1 16,-2 0 8-16,-3-1 6 0,1 0-8 15,-5 3 0-15,0 0 0 0,-2 0 3 0,-2 2 3 16,-3 1 2-16,1 3-5 0,-2 0-5 0,-1 2 11 15,0 0 2-15,0 0-2 0,-2 3-2 0,-2 2-4 16,-4 4 0-16,1 1 6 0,-3 4 5 0,0 0-6 16,-1 3 0-16,1-1 5 0,-1 2-3 0,2-1 0 0,1-1-3 15,1 2-7-15,0-2 1 0,4-2 5 0,-1-3 0 16,3-4-6-16,0-2 0 0,1-1 1 16,0-3-3-16,0-1-4 0,4 0-16 0,4-1-33 15,2-4-44-15,5-3-77 0,-4 2-223 0,-1 1-1399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6:34.56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6E89707-4AEB-48E8-A505-2E34A95F3801}" emma:medium="tactile" emma:mode="ink">
          <msink:context xmlns:msink="http://schemas.microsoft.com/ink/2010/main" type="inkDrawing"/>
        </emma:interpretation>
      </emma:emma>
    </inkml:annotationXML>
    <inkml:trace contextRef="#ctx0" brushRef="#br0">418 27 3057 0,'0'0'175'0,"0"0"-63"0,0 0-8 16,0 0-19-16,0 0-5 0,0 0-4 0,0 0-3 15,0 0-10-15,0 0-13 0,0 0-11 0,-96-29-15 16,80 33 3-16,2 0-2 0,0 1 0 16,1 2-8-16,-1 1-5 0,1-1-3 0,2 3-7 15,0 0 6-15,1-1-8 0,1 2 1 0,3 0-3 16,1 0 4-16,1-1-1 0,3 0-2 16,1 0 2-16,0-1-4 0,0-1 3 0,1-1 1 15,2 1-2-15,1 1-4 0,2-2 3 0,-2 2-1 16,1-2 1-16,0 1 1 0,-2-1-4 0,1 0 3 15,0 0 3-15,-4 1 3 0,3-2-3 16,-3 2-3-16,0-1-1 0,0-1 0 0,-3 0 1 16,-2-1 5-16,-1-1-3 0,0 0-2 0,-2-3 8 15,-1 0 0-15,0-1 0 0,-2 0 4 0,0 0-2 16,-1-2 5-16,1-1-6 0,-1 0-7 0,-1-1 0 31,2-1 0-31,-1 1 0 0,0-1 0 0,1 1 0 0,1 0 0 16,0 0 0-16,2 0 0 0,0 1 0 15,1 1 0-15,1 0 0 0,1 1 0 0,1-1 0 0,1 2 0 16,2-1 0-16,1 0 0 0,0 0 0 0,0 1 0 0,0-1 0 16,7 1 0-16,0 0 0 0,5 0-95 0,3 0-86 15,-3 0-194-15,-3 0-1466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6:35.23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C8DCBF9-B398-464E-8184-12D399333EE8}" emma:medium="tactile" emma:mode="ink">
          <msink:context xmlns:msink="http://schemas.microsoft.com/ink/2010/main" type="inkDrawing"/>
        </emma:interpretation>
      </emma:emma>
    </inkml:annotationXML>
    <inkml:trace contextRef="#ctx0" brushRef="#br0">204 63 1145 0,'0'0'338'0,"0"0"-26"0,0 0-56 0,0 0-36 15,0 0-25-15,0 0-16 0,0 0-17 16,0 0-25-16,0 0-26 0,0 0-22 0,0 0-14 0,0 0-10 16,0 0-2-16,0 0 0 0,52-64 12 0,-55 77-2 0,-3 3-8 15,-3 5-7-15,-2 4-18 0,-2 2 0 16,-2 3-1-16,-3 4-5 0,-2 1-8 0,0 1-9 15,-1-1-1-15,1-1-4 0,-1-2 1 0,4-3-6 16,0-4-3-16,3-4-3 0,2-3 4 0,3-4 7 16,4-6-6-16,2-4-1 0,0-1-3 15,3-3-3-15,0 0 2 0,0 0-7 0,0-2-14 16,3-4-18-16,2-3-19 0,4-5-32 0,1 0-38 16,4-3-56-16,0 0-100 0,1 1-237 0,-3 5-327 15,-4 3-775-15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6:51.50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50CF4E0-128F-45B9-8311-B40D8EF63F76}" emma:medium="tactile" emma:mode="ink">
          <msink:context xmlns:msink="http://schemas.microsoft.com/ink/2010/main" type="inkDrawing"/>
        </emma:interpretation>
      </emma:emma>
    </inkml:annotationXML>
    <inkml:trace contextRef="#ctx0" brushRef="#br0">490 92 1148 0,'0'0'311'0,"0"0"-58"0,0 0-51 16,0 0-26-16,0 0-5 0,0 0-1 15,0 0-3-15,0 0-16 16,0 0-15-16,0 0-17 0,0 0-23 0,0 0-14 15,28-54-13-15,-32 47-12 0,3 2-9 0,-3 0-8 0,-1-1-7 16,-1 3-7-16,-2-1-4 0,-1 1-4 0,-2 1-3 16,-3 0-7-16,-1 2 1 0,-4 0-3 0,-1 2 1 15,-2 2 3-15,-1 3 1 0,0 0-4 16,0 2 1-16,1 1-1 0,-1 1-1 0,2-1-1 16,0 2 1-16,2-2-1 0,1 2-1 0,3-2 2 15,2-1-4-15,0 1-1 0,3-1 7 0,2-1-5 16,1-2-2-16,1 0 0 0,4-2-2 0,0 0-3 15,2-1 4-15,0 0-1 0,2 0-4 0,3 0 5 16,1 0 1-16,3 1 0 0,0-3 4 16,1 2-4-16,1-2 2 0,2 2-4 0,-2 0 4 15,3-1 0-15,0 2-2 0,-1 0-1 0,-2 0-2 16,2 1 1-16,-2 0 3 0,-1 0 1 16,0 1-4-16,-2 1 0 0,1 0 1 0,-3 0 0 15,1 1 2-15,-2 1-1 0,0 0-3 0,0 0-1 16,-1 0 3-16,-1-1 2 0,1 2-1 0,-1-2 0 15,1 0 1-15,-4 1-2 0,3-2 3 16,-2 1-1-16,1-1-4 0,-1-1 2 0,-1 1 0 16,0-1 2-16,0 0 1 0,-1-1 0 0,-2 1 4 15,-2-1 2-15,0 0 4 0,-2-1 3 0,1 1-1 16,-3-2 0-16,0 1 0 0,-2-2 1 0,-3-2 1 16,1 0-3-16,0 0-1 0,-2 0 0 15,-2-2 4-15,1-2 3 0,-1 0 0 0,1-1-3 16,-1-1-1-16,2 0-1 0,-1-1 3 0,-1 2 0 15,4-3-4-15,-1 3 0 0,3-2 1 0,0 1 0 16,1-1 1-16,0 0-2 0,3 1-3 16,-1 1-2-16,2-1 4 0,0 1 2 0,2 1-12 15,0 0-3-15,1 1 0 0,1 0 0 0,1 1 0 16,0 0 0-16,1 1 0 0,0 1 0 0,0-1 0 16,0 0 0-16,1 1-17 0,2 0-12 15,5 0-18-15,3 0-20 0,3 2-25 0,2 1-51 16,4 1-93-16,-5 0-261 0,-2-2-1271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6:52.12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68B1082-CFD7-49AC-B005-4C081051E317}" emma:medium="tactile" emma:mode="ink">
          <msink:context xmlns:msink="http://schemas.microsoft.com/ink/2010/main" type="inkDrawing"/>
        </emma:interpretation>
      </emma:emma>
    </inkml:annotationXML>
    <inkml:trace contextRef="#ctx0" brushRef="#br0">123 0 1509 0,'0'0'404'0,"0"0"-106"0,0 0-52 0,0 0-52 16,0 0-33-16,0 0-21 0,0 0-19 15,0 0-14-15,0 0-17 0,0 0-20 0,0 0-18 16,0 0-6-16,0 0-5 0,0 0-3 0,-33 33-3 0,21-16-11 16,0 1-7-16,0 0-3 0,1 1-5 0,0-2 1 15,2-2-3-15,2-2-3 0,0-3 2 0,4-3-3 16,0-2 2-16,2-1-2 0,-1-3-4 0,2-1-3 16,0 0-12-16,0-1-11 0,6-6-26 15,1-3-47-15,4-5-71 0,3-1-144 0,-1 3-402 16,-5 2-944-16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6:32.54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DA8B7A0-E2EF-4FF7-894E-8B2BBBB27135}" emma:medium="tactile" emma:mode="ink">
          <msink:context xmlns:msink="http://schemas.microsoft.com/ink/2010/main" type="inkDrawing"/>
        </emma:interpretation>
      </emma:emma>
    </inkml:annotationXML>
    <inkml:trace contextRef="#ctx0" brushRef="#br0">0 6 0 0,'0'0'261'0,"0"0"-191"0,0 0 3 0,0 0 39 16,0 0 50-16,0 0 37 0,0 0 11 0,0 0-14 16,0 0-30-16,0 0-26 0,0 0-31 0,0 0-25 15,0 0-17-15,0 0-13 0,1-6-4 16,-1 6-2-16,0 0-2 0,0 0-2 0,0 0-6 15,0 0-8-15,1 0-10 0,-1 0-9 0,1 0-4 16,-1 1 5-16,2 2 15 0,-1 1 13 0,0 0 10 16,0 1 2-16,0 1-8 0,0 2-6 0,-1 1-7 15,3 1-3-15,-2-1-5 0,-1 2 0 16,0 2-3-16,1 0-5 0,0 0 1 0,0 2-5 16,-1-1 4-16,0 0 3 0,1 0-3 0,-1-1-4 15,3-1-4-15,-3-3-6 0,1 0-1 0,0-2 2 16,0-2-1-16,-1 0-1 0,1-3 2 15,-1 0-3-15,1 0 3 0,-1-2-1 0,0 0 2 16,2 0 9-16,-2 0 9 0,1 0 12 0,-1 0 3 16,1-1 2-16,0-2-5 0,0-1-12 0,4-2-7 15,-2-2-9-15,3-1-6 0,0 0-2 16,2-1 2-16,0 0 1 0,1-2-2 0,0 3 3 16,5-3-6-16,-2 2 2 0,-1-1 3 0,3-1 2 15,-1 2 4-15,-1-1-8 0,1 3 4 0,-3-1-6 16,1 3 2-16,-1 1 6 0,-2-1-4 15,0 2 2-15,0 0-3 0,-1 0 4 0,-1-1-1 16,0 2 8-16,-2 0 6 0,3-2 2 0,-2 2 16 16,-1-1 0-16,2 1 2 0,-4 0 0 0,2 1-7 15,-2 0-2-15,-2 2-4 0,0 0 4 0,1 0-2 16,-1 0 3-16,0 0-7 0,0 0-6 16,0 0-6-16,0 0-6 0,0 0 1 0,0 0-5 15,0 0-1-15,-1 0-2 0,1 0-4 0,0 0 2 16,0 0-3-16,0 0-2 0,0 0-11 0,0 0-21 15,0 0-28-15,0 0-49 0,0 0-85 16,0 0-80-16,0 0-133 0,2 0-182 0,1 2-847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6:52.35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B78E7075-6E1D-45C3-9762-E25A317990C1}" emma:medium="tactile" emma:mode="ink">
          <msink:context xmlns:msink="http://schemas.microsoft.com/ink/2010/main" type="inkDrawing"/>
        </emma:interpretation>
      </emma:emma>
    </inkml:annotationXML>
    <inkml:trace contextRef="#ctx0" brushRef="#br0">31 36 2406 0,'0'0'245'16,"0"0"-39"-16,0 0-50 0,0 0-26 0,0 0-9 15,0 0-17-15,0 0-19 0,0 0-21 0,0 0-17 16,0 0-22-16,0 0-13 0,0 0-8 15,0 0-7-15,-30-36-4 0,29 40-13 0,1-1-20 16,0 0-31-16,2 0-36 0,4-1-53 0,2 0-95 16,1 0-216-16,0-2-331 0,-3 2-776 0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6:52.59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6AA3823C-5329-4339-A2E2-39104C485B3D}" emma:medium="tactile" emma:mode="ink">
          <msink:context xmlns:msink="http://schemas.microsoft.com/ink/2010/main" type="inkDrawing"/>
        </emma:interpretation>
      </emma:emma>
    </inkml:annotationXML>
    <inkml:trace contextRef="#ctx0" brushRef="#br0">227 0 2458 0,'0'0'228'0,"0"0"-53"16,0 0-37-1,0 0-16-15,0 0-10 0,0 0-8 0,0 0-9 0,0 0-9 16,0 0-5-16,0 0-21 0,0 0-12 16,0 0-11-16,-38 95-5 0,21-62-4 15,0 2-10-15,0 2-4 0,-3 1-6 0,2 1 0 0,-2-4 2 0,4-2-3 16,0-3-1-16,2-4 3 0,4-5 0 0,2-2 3 15,1-2-1-15,2-4-3 0,2-2-5 16,2-4-3-16,0-2-2 0,1-2-11 0,0-2-9 16,1-1-16-16,2-1-13 0,4-5-15 0,2-3-29 15,3-4-51-15,1-4-79 0,2 1-153 16,-2 3-362-16,-5 4-905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6:52.84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C12B9A4-89AA-4831-89F1-5BD134386EF6}" emma:medium="tactile" emma:mode="ink">
          <msink:context xmlns:msink="http://schemas.microsoft.com/ink/2010/main" type="inkDrawing"/>
        </emma:interpretation>
      </emma:emma>
    </inkml:annotationXML>
    <inkml:trace contextRef="#ctx0" brushRef="#br0">0 48 2551 0,'0'0'276'0,"0"0"-60"0,0 0-53 0,0 0-18 16,0 0-16-16,0 0-18 0,0 0-23 15,0 0-23-15,0 0-18 0,0 0-14 0,0 0-5 16,0 0-1-16,0 0-2 0,0 0-5 0,69-30-4 16,-34 29-7-16,-1-2-2 0,1 1-1 15,-1 1-1-15,-1-1-1 0,-2 0 2 0,-3 1 1 16,0-1 0-16,-5 2-1 0,-2-2-3 0,-3 2 4 15,-3-1-4-15,-2 1 2 0,-3-1-1 0,-2 1-4 16,-1 0-1-16,-4 0 1 0,-2 0 3 16,0 0-1-16,-1 0 0 0,0-2-2 0,0 2-2 15,0 0-3-15,0 0-5 0,-2 0-17 0,-1 2-25 16,0 2-32-16,0 1-57 0,1 3-108 16,-1-3-446-16,0 0-1077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6:53.61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1E3A39E-9DFD-49AF-914E-BA65D3E8FBE2}" emma:medium="tactile" emma:mode="ink">
          <msink:context xmlns:msink="http://schemas.microsoft.com/ink/2010/main" type="inkDrawing"/>
        </emma:interpretation>
      </emma:emma>
    </inkml:annotationXML>
    <inkml:trace contextRef="#ctx0" brushRef="#br0">0 192 2476 0,'0'0'267'0,"0"0"-78"0,0 0-82 15,0 0-36-15,0 0-17 0,0 0 1 0,0 0 0 16,0 0-4-16,0 0-11 16,0 0-9-16,110-30-9 0,-82 21-9 15,1 0 0-15,0-2 0 0,0 1 2 0,0-1-1 16,-1-1 0-16,-3 1 0 0,-3-1 0 0,0 1 2 15,-6 0 2-15,-1 1-2 0,-3 2 3 0,-3 0 4 16,-3 2 1-16,-3 1 3 0,-3 0-1 16,0 1-1-16,-2 2-3 0,-6-1-4 0,-3 0-4 15,0 2-6-15,-4 1-3 0,-2 0 3 0,-3 4 5 16,-1 3 0-16,0 0 3 0,-2 2-4 0,1 2-3 16,2 0 3-16,-1 1-3 0,4 1 0 15,3 0-7-15,2 0 3 0,1 1-1 0,3 0-1 16,3 0 2-16,2 2-4 0,2-2 0 0,1-1 2 15,2-1 2-15,6 0-3 0,3-2 0 0,1-3-2 16,5 0 8-16,2-4-1 0,2-1 0 0,1-2-1 16,1 0-4-16,0 0 3 0,-1-3 1 0,-2 0-2 15,2-2-6-15,-5 0 0 0,0 0 2 16,-3-1 5-16,-1 1-1 0,-1-1-6 0,-2 1-3 16,-3 1-5-16,0-2-3 0,-1 1-10 0,-2 0-17 15,0 1-27-15,-1 0-38 0,1 0-60 16,0-1-105-16,-3 3-259 0,1 0-1185 0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7:13.55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3D87A156-3406-4E32-A1E6-CCB4D809B266}" emma:medium="tactile" emma:mode="ink">
          <msink:context xmlns:msink="http://schemas.microsoft.com/ink/2010/main" type="inkDrawing"/>
        </emma:interpretation>
      </emma:emma>
    </inkml:annotationXML>
    <inkml:trace contextRef="#ctx0" brushRef="#br0">152 164 450 0,'0'0'227'0,"0"0"36"15,0 0 16-15,0 0-19 0,0 0-6 0,0 0-7 16,0 0-16-16,0 0-24 0,0 0-27 0,0 0-27 0,77-94-21 16,-65 83-15-16,-1 0-12 0,-2 3-10 0,-2 0-12 0,-1 5-11 15,-3 0-11-15,-1 3-13 0,-2 0-7 0,0 3-2 16,-1 5 4-16,-3 4 3 0,-4 7 3 0,-5 3-9 15,-2 4-9-15,-5 4-10 0,0 3-6 16,-3 2-5-16,0 0-1 0,-2 1-2 0,1 0-3 16,2-3-1-16,1-3 0 0,1-4 0 0,5-4 1 15,5-5 5-15,1-6-3 0,3-3 0 0,3-5 1 16,3-1-6-16,0-2 0 0,2-7 1 16,4-3-2-16,4-7-1 0,4-4 2 0,4-4-2 15,3-3 2-15,2 0 2 0,1-2-1 0,2 0-1 16,0 2 0-16,-2 0-3 0,0 2 4 15,0 1 0-15,-2 2 0 0,-2 1 0 0,-2 3-2 16,-1 0 1-16,-1 3-1 0,0 1 7 0,-2 2-6 16,-1 2 1-16,-1 3 1 0,-1 1-6 0,-1 0 9 15,-2 3 0-15,2 1-2 0,-1 1 1 0,-1 1 2 16,1 1 0-16,-1 0 0 16,1 4 4-16,-1 0-7 0,2 2 1 0,-3 0 0 15,-2 3 0-15,1-1-3 0,-3 3 1 16,1 1 0-16,-2 0 2 0,-2 0-3 0,0 1 1 15,0-1-2-15,-3 1-3 0,-2-1 6 0,0 0-2 16,-2-1 1-16,-2-1 1 0,0 0 1 16,-1-1 2-16,0-2-1 0,-2-1 2 0,1-2-2 15,-1 0 3-15,-1-2 4 0,1 0 4 0,-1-2-3 16,-2 0 3-16,2-1-14 0,0-2-3 0,-2-1 0 16,1 0 0-16,0 0 0 0,1-3 0 0,2 1 0 15,-1 0 0-15,2-1 0 0,0 1 0 0,0 1 0 16,2 0 0-16,0 0 0 0,1 0 0 15,2 2 0-15,-1 0 0 0,1 0 0 0,3 1 0 16,1 0 0-16,1 1 0 0,0 1 0 0,1 0 0 16,5 0-32-16,5 0-92 0,3 3-64 0,0-2-144 15,-5 1-1502-15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7:14.27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824CDE0-3759-440B-B50E-C7A153F74EEE}" emma:medium="tactile" emma:mode="ink">
          <msink:context xmlns:msink="http://schemas.microsoft.com/ink/2010/main" type="inkDrawing"/>
        </emma:interpretation>
      </emma:emma>
    </inkml:annotationXML>
    <inkml:trace contextRef="#ctx0" brushRef="#br0">193 42 2002 0,'0'0'259'16,"0"0"-34"-16,0 0-44 0,0 0-22 0,0 0-7 16,0 0-6-16,0 0-10 0,0 0-15 0,0 0-17 15,0 0-19-15,0 0-20 0,0 0-11 0,0 0-6 16,-23-19-8-16,7 28-4 0,0 1-4 15,-2 1 3-15,1 2-2 0,-1 1-4 0,1 1-2 16,2 0-8-16,2 2 3 0,2 0-1 0,0 1-3 16,2 1-9-16,4-2-3 0,0-1-1 0,5 1-2 15,0-3 6-15,2-3-7 0,4-2-1 0,5-4 0 16,3-2 1-16,4-3 1 0,0 0-1 16,4-6 1-16,3-3-3 0,-2-2 0 0,3-1 0 15,-2-1 0-15,0 0 0 0,-2-2 0 0,-1 0 0 16,-3 1 0-16,-3-1 0 0,-2 1 0 0,-4-1 0 15,-2 2 0 1,-3 1 0-16,-2-1 0 0,-2 2 0 0,0-1 0 16,-6 1 0-16,-1 1 0 0,-2 2 0 0,-2 0 0 15,-3 2 0-15,-1 0 0 0,-1 1 0 0,-1 2 0 16,0 1 0-16,-1 2 0 0,1 0 0 0,2 0 0 16,-2 4 0-16,2 1 0 0,1 1 0 15,0 3 0-15,2 0 0 0,3 3 0 0,1 1 0 16,3 0 0-16,4 0 0 0,1 1-87 0,5-1-28 15,5-1-47-15,3-1-77 0,4-2-159 0,-5-3-545 16,-2-3-768-16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7:14.840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D4219349-6829-48F5-AC21-243B00F6A340}" emma:medium="tactile" emma:mode="ink">
          <msink:context xmlns:msink="http://schemas.microsoft.com/ink/2010/main" type="inkDrawing"/>
        </emma:interpretation>
      </emma:emma>
    </inkml:annotationXML>
    <inkml:trace contextRef="#ctx0" brushRef="#br0">327 16 3165 0,'0'0'152'15,"0"0"-34"-15,0 0-24 0,0 0-16 0,0 0-9 16,0 0 0-16,0 0-3 0,0 0-2 16,0 0-9-16,0 0-9 0,-102 99-10 0,83-70-5 15,1 3-9-15,-1 1-10 0,0 3-4 0,-1 3-5 16,-1 1-2-16,0-2 2 0,0-1 0 0,4-4-5 16,0-6 4-16,4-6-2 0,3-7 0 0,5-4 0 15,2-5 0-15,1-3 0 0,2-2 0 16,0 0 0-16,1-7 0 0,3-5 0 0,4-4 0 15,2-7 0-15,5-4 0 0,2-3 0 0,4-1 0 16,0 0 0-16,3-4 0 0,-1 2 0 0,1 0 0 16,-2 1 0-16,1 1 0 0,-3 4 0 0,2 2 0 15,-2 2 0-15,-1 4 0 0,-1 2 0 16,-1 2 0-16,-2 3 0 0,1 1 0 0,-1 3 0 16,-1 1 0-16,0 3 0 0,0 1 0 0,-1 3 0 15,1 0 0-15,-1 1 0 0,-2 5 0 16,-1 0 0-16,1 0 0 0,-1 2 0 0,-3 2 0 15,-1-1 0-15,-2 1 0 0,-1 2 0 0,-2-1 0 16,1 0 0-16,-2 2 0 0,0-2 0 0,-6 1 0 16,1 0 0-16,-2-1 0 0,-2-1 0 15,-1 1 0-15,-1-3 0 0,-2-1 0 0,2-1 0 16,-3-2 0-16,1-1 0 0,-2 0 0 0,0-2 0 16,0-1 0-16,2 0 0 0,-1 0 0 15,0 0 0-15,1-3 0 0,-2-1 0 0,1 1 0 16,1 0 0-16,2-1 0 0,-1-1 0 0,1 1 0 15,1-1 0-15,2 0 0 0,0 1 0 0,2-1 0 16,0 1 0-16,2 1 0 0,1 0 0 0,2 0 0 16,1 0 0-16,0 0 0 0,0-1 0 0,8 1 0 15,4-1 0-15,4 0 0 0,4 0-133 0,4 0-122 16,-5 2-636-16,-6 0-942 0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7:15.70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24CAF7C-372E-4773-85BC-EF573655F8EE}" emma:medium="tactile" emma:mode="ink">
          <msink:context xmlns:msink="http://schemas.microsoft.com/ink/2010/main" type="inkDrawing"/>
        </emma:interpretation>
      </emma:emma>
    </inkml:annotationXML>
    <inkml:trace contextRef="#ctx0" brushRef="#br0">173 11 2426 0,'0'0'243'0,"0"0"-29"0,0 0-50 16,0 0-23-16,0 0-14 0,0 0-17 15,0 0-21-15,0 0-10 0,0 0-2 0,0 0-2 16,0 0-7-16,0 0-11 0,0 0-13 0,0 0-13 16,-6 47-3-16,-10-26-6 0,-2 1-4 0,-2 1-4 15,1 0-5-15,-1 1 0 0,2-2-1 16,2-1-2-1,2-3-3-15,2-2 1 0,5-5-1 0,3-4 0 0,1-4-1 16,3-2 2-16,0-1-1 0,2 0 2 0,3-5 4 0,5-5-9 16,4-3 0-16,4-4 0 0,5-3 0 0,2-1 0 15,-1 0 0-15,1 1 0 0,-2 3 0 0,-4 1 0 16,-3 4 0-16,-1 0 0 0,-1 3 0 16,-4 3 0-16,1 3 0 0,-3 2 0 0,0 1 0 15,-1 1 0-15,0 3 0 0,-1 3 0 0,0 2 0 16,1 1 0-16,-2 0 0 0,1 4 0 0,-1-1 0 15,1 2 0-15,-1-1 0 0,0 2 0 16,0-1 0-16,-1-2 0 0,0-2 0 0,1-2 0 16,0-2 0-16,1-2 0 0,0-1 0 0,0-2 0 15,-3 0 0-15,2-2 0 0,-2 0 0 16,0 0 0-16,0-3 0 0,-1-2 0 0,1-1 0 16,1-2 0-16,0-3 0 0,0 0 0 0,3-1 0 15,-2-1 0-15,1-1-3 0,-2-1-16 0,3 1 8 16,-2-2-4-16,0 1 4 0,1-1 4 0,1 2 3 15,-2 0 4 1,-1 2 2-16,0 1-2 0,-1 3-1 0,0-1 4 16,-1 2-1-16,0 2 1 0,-1 0 1 0,-1 2 2 15,0 2 3-15,0-1 6 0,0 2 1 0,0 0-5 16,0 0-11-16,0 2 0 0,-4 3 0 0,-2 3 0 16,-2 3 0-16,-3 3 0 0,0 2 0 0,-2 0 0 15,2 2 0-15,-2 0 0 0,1 0 0 16,1-1 0-16,-2 1 0 0,1-1 0 0,0-1 0 15,4-2 0-15,-2 0 0 0,3-2 0 0,0-4 0 16,2 0 0-16,3-3 0 0,-1-1 0 16,2-2 0-16,1-1 0 0,0-1 0 0,0 0 0 15,0 0 0-15,4-1 0 0,3-3 0 0,4-2-84 16,5-2-43-16,3-1-84 0,-3 2-254 16,-5 3-1350-16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7:23.21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B2D43D8-9176-45CE-9D58-40A2169F411F}" emma:medium="tactile" emma:mode="ink">
          <msink:context xmlns:msink="http://schemas.microsoft.com/ink/2010/main" type="inkDrawing"/>
        </emma:interpretation>
      </emma:emma>
    </inkml:annotationXML>
    <inkml:trace contextRef="#ctx0" brushRef="#br0">244 129 1490 0,'0'0'332'0,"0"0"-69"15,0 0-47-15,0 0-54 0,0 0-15 0,0 0-8 16,0 0-5-16,0 0-8 0,0 0-9 0,0 0-9 15,0 0-6-15,0 0-2 0,53-91-13 0,-52 86-6 0,-1 0-11 16,0 1-16-16,-3 2-6 0,-3-1-9 0,-2 2-9 16,-4 1-4-16,-1 0-4 0,-4 6-3 15,-2 1 1-15,-3 2-4 0,1 2 4 0,-3 2-2 16,0 1 3-16,1 1-2 0,1 2-4 0,1 0-1 16,4 2-4-16,1-1 3 0,4 2-3 0,3-3-3 15,4 1-7-15,1-3 0 0,4 0 0 0,4-1 0 16,4-2 0-16,2-2 0 0,4-3-3 15,3-3 0-15,4-2 3 0,3-2 3 0,2-4-3 16,3-5-4-16,1-2 2 0,1-1 2 0,1-2 0 16,0 0 1-16,-3-2-2 0,0-1 1 15,-5 0-1-15,-3 0-1 0,0 0 3 0,-7 0 0 16,-3 1-2-16,1 0 5 0,-8 3-4 0,-3 0-1 16,-1-1 7-16,-2 4-4 0,-7-2-2 0,0 2 0 15,-4 1 0-15,-2 2 0 0,-2 1 0 16,-2 2 0-16,-1 2 0 0,-2 2 0 0,-2 0 0 15,0 1 0-15,0 4 0 0,4 1 0 0,-1 2 0 16,1 1 0-16,3 0 0 0,3 1 0 0,3-1 0 16,0 1 0-16,3 0 0 0,3 1 0 15,3-1 0-15,2-1-10 0,2 0-57 0,8-2-26 16,4-2-30-16,6-3-44 0,5-2-67 0,1 0-139 16,-2-4-444-16,-9 2-873 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7:23.479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6736132-088B-4941-B0F7-7736A3ACA965}" emma:medium="tactile" emma:mode="ink">
          <msink:context xmlns:msink="http://schemas.microsoft.com/ink/2010/main" type="inkDrawing"/>
        </emma:interpretation>
      </emma:emma>
    </inkml:annotationXML>
    <inkml:trace contextRef="#ctx0" brushRef="#br0">310 0 3040 0,'0'0'140'15,"0"0"-24"-15,0 0-20 0,0 0-9 16,0 0-14-16,0 0-8 0,0 0-2 0,0 0 2 16,0 0-2-16,0 0-3 0,0 0-7 0,0 0-10 15,-98 85-2-15,82-60-10 0,2 2-7 0,-4 3-5 16,0 2-5-16,-1 1-12 0,0 0-2 15,2 0 0-15,0-4 0 0,2-2 0 0,0-4 0 16,6-4 0-16,0-5 0 0,2-3 0 0,0-1 0 16,3-3 0-16,0-1 0 0,2-3 0 0,0-1 0 15,2-1 0-15,0-1 0 0,0 0 0 16,0-3 0-16,5-3-59 0,5-3-41 0,4-2-42 16,1-1-60-16,6-1-97 0,-6 4-256 0,-4 2-1172 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7:07.12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BFB56C7-559E-48E3-B5E9-BDAA85B3E81B}" emma:medium="tactile" emma:mode="ink">
          <msink:context xmlns:msink="http://schemas.microsoft.com/ink/2010/main" type="inkDrawing"/>
        </emma:interpretation>
      </emma:emma>
    </inkml:annotationXML>
    <inkml:trace contextRef="#ctx0" brushRef="#br0">404 32 1689 0,'0'0'207'15,"0"0"-104"-15,0 0-31 16,0 0 27-16,0 0 34 0,0 0 29 0,0 0-4 16,0 0-18-16,0 0-24 0,0 0-15 15,0 0-10-15,0 0-12 0,27-15-1 0,-27 13-13 16,0 1-10-16,-4-1-7 0,-2-2-5 0,-2 1-14 0,-1 1-7 15,-4 0-5-15,-1 2-8 0,-4 0 9 16,0 0-1-16,-2 4 0 0,0 0-4 0,1 1-2 16,-2 3 2-16,2 0 2 0,-1 0 2 0,4 2-6 15,-1-1-2-15,3 0-3 0,1 0 0 0,4-1 2 16,-1 0-6-16,4-1-2 0,0-1-1 16,3 0-1-16,0-1 0 0,2 1 0 0,1-2-2 15,0 0-2-15,1 0 5 0,3 1 1 0,1-1 2 16,0 0 1-16,3-1-2 0,1 1 1 15,2 1 1-15,-1 0 1 0,2-1-1 0,0 1-2 16,0 0 1-16,0 1-2 0,-2-1 1 0,-1 3-2 16,0 0 2-16,-2 1-3 0,0 0 0 0,-3 0 3 15,0 2-2-15,0 1 3 0,-1-1-1 16,-1-1 0-16,-2 1-2 0,0-2 2 0,0-1 1 16,0-1-2-16,0-1 4 0,-1 0-1 0,-2-1 1 15,-2 0 2-15,-2 2 4 0,-1-3 0 0,-3 0-1 16,-1 0 5-16,-2-2-1 0,0-1 3 0,-2-1 1 15,2 0 0-15,-2-2-1 0,2-2-2 0,0 0 3 0,1-1 1 0,-2-1 5 16,1 0-2-16,1 1-2 0,2-1-2 0,-1 1-2 16,1 0 3-1,3-1-3-15,-1 2-2 0,1 0-5 0,2 0-3 16,0 0 2-16,2 1-3 0,1 1-4 0,1-1-1 0,2 0-7 16,0 1-8-16,0 0-17 0,0-2-25 0,8-1-32 15,1-1-31-15,6-2-38 0,6-1-74 0,6 0-144 16,-7 2-403-16,-5 2-888 0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7:23.71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B4865C0A-B234-44C0-A542-F2AE036BDA7B}" emma:medium="tactile" emma:mode="ink">
          <msink:context xmlns:msink="http://schemas.microsoft.com/ink/2010/main" type="inkDrawing"/>
        </emma:interpretation>
      </emma:emma>
    </inkml:annotationXML>
    <inkml:trace contextRef="#ctx0" brushRef="#br0">168 0 2796 0,'0'0'324'0,"0"0"-167"15,0 0-33-15,0 0-26 0,0 0-15 16,0 0-2-16,0 0-5 0,0 0-6 0,0 0-3 16,0 0-3-16,0 0-10 0,0 0-10 0,0 0-11 15,-73 88-9-15,59-67-24 0,-1-1 0 0,1 1 0 16,1-1 0-16,0-2 0 0,3-5 0 15,1-2 0-15,4-5 0 0,3-3 0 0,2-2-40 16,1-1-39-16,7-3-39 0,4-6-68 0,5-3-111 16,-3 0-284-16,-4 4-1172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7:24.06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BC53B40-B5DB-4C2B-8B80-63EAD2C2B408}" emma:medium="tactile" emma:mode="ink">
          <msink:context xmlns:msink="http://schemas.microsoft.com/ink/2010/main" type="inkDrawing"/>
        </emma:interpretation>
      </emma:emma>
    </inkml:annotationXML>
    <inkml:trace contextRef="#ctx0" brushRef="#br0">63 62 2449 0,'0'0'699'0,"0"0"-458"0,0 0-75 0,0 0-48 16,0 0-26-16,0 0-10 0,0 0-7 0,0 0-7 15,0 0-5 1,0 0-21-16,0 0-42 0,0 0 0 0,0 0 0 16,-53-62 0-16,48 67 0 0,2 1 0 0,1 1 0 15,2 0 0-15,0 2 0 0,0-1-9 0,4 3-78 16,2-1-50-16,2 1-100 0,-1-4-334 0,-2-2-1242 0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7:24.41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93449AE6-F383-46FF-9ED7-164FA93229E3}" emma:medium="tactile" emma:mode="ink">
          <msink:context xmlns:msink="http://schemas.microsoft.com/ink/2010/main" type="inkDrawing"/>
        </emma:interpretation>
      </emma:emma>
    </inkml:annotationXML>
    <inkml:trace contextRef="#ctx0" brushRef="#br0">355 0 1787 0,'0'0'337'0,"0"0"-53"16,0 0-73-16,0 0-44 0,0 0-20 0,0 0-9 15,0 0-8 1,0 0-10-16,0 0-14 0,0 0-17 0,0 0-12 16,0 0-9-16,0 0-7 0,0 0-4 0,1-4-3 0,-13 25-5 15,-4 1-5-15,-1 3-9 0,-1 1-4 0,-1 2-5 16,0-1-5-16,-1 1-4 0,0 0-8 0,0-1-5 15,0 1-1-15,-1-3 3 0,1-1 1 16,2-4-2-16,1-2 0 0,1-3-5 0,2-4 0 16,3-1 0-16,0-3 0 0,3-3 0 0,0-2 0 15,2-1 0-15,1-1 0 0,0-1 0 0,0-3 0 16,2-3 0-16,0-3 0 0,0-3 0 0,3-2 0 16,0-1 0-16,1-3 0 0,4-2 0 15,5 0 0 1,3-2 0-16,2 1 0 0,4-1 0 0,3 0 0 15,4-1-54-15,0 2-44 0,1-1-35 0,0 3-34 0,1 0-49 16,-3 3-66-16,2-1-143 0,-9 6-329 0,-5 4-853 16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7:24.65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AAF2827-5095-4B64-AA08-424700078D27}" emma:medium="tactile" emma:mode="ink">
          <msink:context xmlns:msink="http://schemas.microsoft.com/ink/2010/main" type="inkDrawing"/>
        </emma:interpretation>
      </emma:emma>
    </inkml:annotationXML>
    <inkml:trace contextRef="#ctx0" brushRef="#br0">34 45 1852 0,'0'0'532'16,"0"0"-177"-16,0 0-107 0,0 0-59 0,0 0-36 15,0 0-23-15,0 0-18 0,0 0-20 0,0 0-12 16,0 0-14-16,0 0-6 0,0 0-6 0,0 0-9 15,-15-45-7-15,10 48-15 0,0 1-9 16,1-1-4-16,1 2-9 0,2 0-2 0,1 2-13 16,0-1-10-16,1 0-17 0,4 0-27 0,2 3-41 15,4-2-90-15,-4-1-204 0,-1-2-1389 0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7:25.01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B925A8B5-328E-46D4-AC3C-8B15E04249DA}" emma:medium="tactile" emma:mode="ink">
          <msink:context xmlns:msink="http://schemas.microsoft.com/ink/2010/main" type="inkDrawing"/>
        </emma:interpretation>
      </emma:emma>
    </inkml:annotationXML>
    <inkml:trace contextRef="#ctx0" brushRef="#br0">48 141 3201 0,'0'0'120'0,"0"0"-53"0,0 0-4 0,0 0-3 16,0 0 18-16,0 0-1 0,0 0-17 0,0 0-13 0,0 0-10 0,96-41-9 16,-78 30-4-16,2-1 1 0,-2 1-8 0,-1 0 1 15,-4 1 1-15,-2 0 0 0,-2 2 0 0,-5 1-1 16,0 1-1-16,-4 2-1 0,0 1 6 0,0 1-2 15,-6-1-2-15,-2 2-13 0,-2 1-5 16,-4 0 0-16,-2 2 0 0,-3 5 0 0,-1 0 0 16,-1 3 0-16,-1 1 0 0,1 3 0 0,-1-1 0 15,4 3 0-15,1-1 0 0,3 0 0 16,4 2 0-16,1-1 0 0,3 1 0 0,2 0 0 16,4 0 0-16,0-1 0 0,4-4 0 0,4-2 0 15,2-1 0-15,4-4 0 0,2-1 0 0,3-4 0 16,3 0 0-16,1-4 0 0,2-2 0 15,0 0 0-15,1-2 0 0,-1 0 0 0,0-2 0 16,-3 2 0-16,-1-3 0 0,-1 3 0 0,-3-1 0 16,-2 1 0-16,-2 3 0 0,-3 0 0 0,-4 1 0 15,-1 2 0-15,-3 1 0 0,0 0 0 0,-2 1 0 16,0 0 0-16,0 0 0 0,0 0 0 16,0 0 0-16,0 0 0 0,0 0 0 0,0 0 0 15,-1-1 0-15,0-1 0 0,1 2 0 0,0-1 0 16,0-2-29-16,4-2-137 0,2 0-95 15,-1 0-244-15,-1 2-1307 0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7:25.27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7378068-2978-4E72-BDAE-6BBB200EF5DB}" emma:medium="tactile" emma:mode="ink">
          <msink:context xmlns:msink="http://schemas.microsoft.com/ink/2010/main" type="inkDrawing"/>
        </emma:interpretation>
      </emma:emma>
    </inkml:annotationXML>
    <inkml:trace contextRef="#ctx0" brushRef="#br0">294 0 3089 0,'0'0'191'0,"0"0"-81"0,0 0-4 0,0 0-2 16,0 0 2-16,0 0-2 0,0 0-13 0,0 0-19 15,0 0-20-15,0 0-5 0,0 0-24 0,0 0-23 16,0 0 0-16,0 0 0 0,-92 85 0 0,75-63 0 16,1 4 0-16,-1 1 0 0,-3 1 0 0,0-1 0 15,0 1 0-15,2-2 0 0,0 0 0 16,2-4 0-16,5-2 0 0,0-2 0 0,3-7 0 16,3-3 0-16,2-3 0 0,1-1 0 0,1-3 0 15,1 0 0-15,0-1 0 0,1 0 0 16,4-2 0-16,4-3 0 0,6-3-44 0,3-2-121 15,6-3-87-15,1-3-157 0,-5 4-470 0,-6 3-864 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7:25.51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CE3C37EF-64CB-4B61-ACDF-53A93F74AF9E}" emma:medium="tactile" emma:mode="ink">
          <msink:context xmlns:msink="http://schemas.microsoft.com/ink/2010/main" type="inkDrawing"/>
        </emma:interpretation>
      </emma:emma>
    </inkml:annotationXML>
    <inkml:trace contextRef="#ctx0" brushRef="#br0">191 0 3118 0,'0'0'222'16,"0"0"-93"-16,0 0-39 0,0 0-18 15,0 0 1-15,0 0 10 0,0 0 3 0,0 0-4 16,0 0-6-16,0 0-17 0,0 0-54 0,-69 97-5 15,53-78 0-15,2 3 0 0,-2 0 0 0,1 0 0 16,1 0 0-16,1-2 0 0,2-2 0 0,1-5 0 16,4-4 0-16,2-4-3 0,3-3-103 15,1-2-56-15,8-3-109 0,-1-4-357 0,0 3-1169 0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7:25.86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5B45FD87-6A4B-464D-9F06-3922BA001917}" emma:medium="tactile" emma:mode="ink">
          <msink:context xmlns:msink="http://schemas.microsoft.com/ink/2010/main" type="inkDrawing"/>
        </emma:interpretation>
      </emma:emma>
    </inkml:annotationXML>
    <inkml:trace contextRef="#ctx0" brushRef="#br0">44 12 3287 0,'0'0'211'0,"0"0"-101"0,0 0-16 16,0 0-7-16,0 0 5 0,0 0-5 0,0 0-8 16,0 0-31-16,0 0-48 0,0 0 0 0,0 0 0 15,0 0 0-15,0 0 0 0,-33-12 0 0,28 21 0 16,2 0 0-16,0 0 0 0,3 1 0 16,0-1 0-16,0 0-85 15,5 1-86-15,0-3-172 0,-2-3-1505 0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7:37.44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B0F635CB-1AB6-4F0C-8C24-700E9E366744}" emma:medium="tactile" emma:mode="ink">
          <msink:context xmlns:msink="http://schemas.microsoft.com/ink/2010/main" type="inkDrawing"/>
        </emma:interpretation>
      </emma:emma>
    </inkml:annotationXML>
    <inkml:trace contextRef="#ctx0" brushRef="#br0">136 0 2539 0,'0'0'204'0,"0"0"-25"0,0 0-35 0,0 0-27 0,0 0-12 16,0 0-11-16,0 0-12 0,0 0-10 15,0 0-8-15,0 0-14 0,0 0-8 0,0 0-9 16,2 3-7-16,-11 18-6 0,-2 4-4 0,-2-1-1 15,-2-1-5-15,1 0-3 0,2 0 0 16,-2-1 4-16,0-2-3 0,1-2 1 0,4-5-1 16,2-3-3-16,3-4 2 0,2-4-1 0,1 0 2 15,1-2-1-15,0 0 8 0,2-6 2 0,3-2 2 16,2-5-4-16,2-4-6 0,4-1 0 16,2-1-5-16,-1 0 1 0,2 1 0 0,0 0-3 15,1 1 2-15,2 2 6 0,-1 0-5 0,0 2 0 16,2 1-3-16,0 3 0 0,-2 2 3 0,3 3 0 15,-3 2-1-15,-1 2-6 0,0 0 1 0,-3 3 1 16,-1 2 1-16,1 1 0 0,-3-1 0 0,0 2 1 16,-2 1-2-16,-2-1 7 0,0 1 0 15,-4-1-2-15,2 0 3 0,-3-1-2 0,-1-1 0 16,-1 1-1-16,0 0-5 0,0-1 5 0,-3 1-7 16,1-1 1-16,-2-2-1 0,1 0-15 15,-2 1-5-15,3-2-24 0,0 0-39 0,1 0-65 16,1 0-100-16,0-1-246 0,0-1-1289 0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7:39.19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8E4F7BA7-43BB-4D7C-819F-548C48D53B3E}" emma:medium="tactile" emma:mode="ink">
          <msink:context xmlns:msink="http://schemas.microsoft.com/ink/2010/main" type="inkDrawing"/>
        </emma:interpretation>
      </emma:emma>
    </inkml:annotationXML>
    <inkml:trace contextRef="#ctx0" brushRef="#br0">294 85 2966 0,'0'0'136'0,"0"0"-2"0,0 0 4 16,0 0-2-16,0 0-13 0,0 0-11 0,0 0-21 15,0 0-14-15,0 0-19 0,0 0-11 16,0 0-13-16,0 0-4 0,0 0-17 0,0 0-13 16,-68-48 0-16,50 57 0 0,-4 2 0 0,0 4 0 15,-1 2 0-15,-1 1 0 0,3 3 0 16,1 0 0-16,2 0 0 0,3-1 0 0,0 0 0 16,5-1 0-16,2-1 0 0,1-2 0 0,5-1 0 15,2-3 0-15,1-3 0 0,7-3 0 16,2-3 0-16,4-3 0 0,4 0 0 0,3-6 0 15,2-3 0-15,5-2 0 0,-2-1 0 0,2 0 0 16,-3-2 0-16,-1-1 0 0,-3 0 0 0,-1 1 0 16,-5 0 0-16,-2 2 0 0,-3 1 0 0,-3 1 0 15,-3 2 0-15,-2 1 0 0,-2 4 0 16,0 0 0-16,-2 3 0 0,-4 0 0 0,0 3 0 16,-2 4 0-16,0 2 0 0,-2 3 0 0,2 2 0 15,0-1 0-15,0 1 0 0,3 1 0 0,2-3 0 16,0 2 0-16,3-1 0 0,0-2 0 0,0-1 0 15,4-2 0-15,1-4 0 0,3-2 0 16,1-2 0-16,3-3 0 0,2-4 0 0,0-2 0 16,1-2 0-16,2-2 0 0,0-1 0 0,-1-1 0 15,1-2 0-15,-1-2 0 0,-1-1 0 0,-2 0 0 16,-2-1 0-16,-1 0 0 0,-1 4 0 16,-3 1 0-16,-2 3 0 0,0 2 0 0,-1 2 0 15,-1 2 0-15,0 1 0 0,-1 3 0 0,0 1 0 16,-1 2 0-16,0 0 0 0,1 0 0 15,0 4 0-15,1 0 0 0,2 1 0 0,1 0 0 16,2 2 0-16,2-2 0 0,3-2 0 0,2-1 0 16,1-1 0-16,1-1 0 0,2 0 0 15,-3-2 0-15,1-2 0 0,-1 0 0 0,0 0 0 16,-2-1 0-16,0-1 0 0,-3 0 0 0,-2 1 0 16,0-2 0-16,-3 3 0 0,-2 0 0 0,-2 2 0 0,-1 0 0 15,0 1 0-15,-6 1 0 0,-3 0 0 0,-2 1 0 16,-3 5 0-16,-3 1 0 0,-1 4 0 0,-2 2 0 15,0 0 0 1,-1 2 0-16,1 1 0 0,-1 1 0 16,3 3 0-16,-2-1 0 0,2 1 0 0,-1 1 0 0,0 0 0 0,1 0 0 15,-1-1 0-15,1 1 0 0,0-3 0 0,2-1 0 16,4-1 0-16,3-5 0 0,-1-3 0 16,3-3 0-16,5-3 0 0,0-2 0 0,1 0 0 15,1-2 0-15,0-5 0 0,5-2 0 0,2-4 0 16,1-3 0-16,4 0 0 0,2-1 0 0,0 1 0 15,1 2 0-15,-2 2 0 0,-2 3 0 16,0 0 0-16,-2 2 0 0,-1 2 0 0,-1 1 0 16,-1 2 0-16,-1 2 0 0,1 0 0 0,-1 2 0 15,2 3 0-15,-2 1 0 0,3 2 0 16,0-1 0-16,0 2 0 0,0-1 0 0,0 2 0 16,0 0 0-16,-1-1 0 0,0 0 0 0,1 1 0 15,-2-1 0-15,2-1 0 0,-1 0 0 0,0-1 0 16,0 0 0-16,-1-3 0 0,-1 0 0 15,-1-3 0-15,1 0 0 0,-2-1 0 0,-2 0 0 16,1 0 0-16,-1-2 0 0,0-1 0 0,-1-1-61 16,0-2-26-16,0-1-32 0,0 1-47 0,-2-1-67 15,-3 0-106-15,-1 0-208 0,2 3-219 0,-1 0-811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37:07.65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94649264-B5CF-4956-9451-52445590C2F2}" emma:medium="tactile" emma:mode="ink">
          <msink:context xmlns:msink="http://schemas.microsoft.com/ink/2010/main" type="inkDrawing"/>
        </emma:interpretation>
      </emma:emma>
    </inkml:annotationXML>
    <inkml:trace contextRef="#ctx0" brushRef="#br0">291 55 2723 0,'0'0'157'0,"0"0"-46"0,0 0-20 0,0 0 3 16,0 0-1-16,0 0 2 0,0 0-4 16,0 0-8-1,0 0-12-15,0 0-11 0,0 0-14 0,0 0-4 0,0 0-11 16,0 0-2-16,-61-53-1 0,46 52-9 0,1 0-2 16,-2 1-6-16,0 0 0 0,-1 2 1 0,1 3 5 15,-1 0-2-15,0 2-6 0,2 1-2 0,0 2-4 16,3-1 1-16,-1 3 2 0,2 1-1 15,1 0-7-15,2 1 0 0,1-1-1 0,2 1-2 16,2 0 2-16,2-1-5 0,1-1-2 0,0-1 0 16,6-4 0-16,2-1 3 0,1-1 1 0,2-2 2 15,3 0 0-15,2-3 1 0,1 0 2 16,2-3-1-16,1-3-4 0,-2-1-1 0,2-1 0 16,-1 0-1-16,-1-2 5 0,-3 2 4 0,0-2 1 15,-4 1-1-15,-2 2 3 0,-3 1 1 0,1 1 1 16,-6 2 3-16,0 1-1 0,-1 2 2 15,0 0 2-15,0 0 3 0,0 0 4 0,-2 2-6 16,-3 0-5-16,0 2-8 0,-2 2 0 0,-2 1 2 16,-2 4 0-16,2 1 3 0,-2 2-7 15,1 0 1-15,2 0 1 0,4 0 1 0,-1 1 1 16,0-2-5-16,4-1 0 0,1-2-3 0,0-3 4 16,0-2 2-16,4-1 0 0,-1-2-1 0,4-2-2 15,-1 0 0-15,3 0-1 0,1-4-1 0,3-2-7 16,1-2-11-16,2-2-14 0,-1 0-23 0,2-1-36 15,0 0-71-15,1 1-164 0,-4 2-719 16,-6 3-694-16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7:39.21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2F189894-B687-49DD-8C08-2BC9CCEBFF2E}" emma:medium="tactile" emma:mode="ink">
          <msink:context xmlns:msink="http://schemas.microsoft.com/ink/2010/main" type="inkDrawing"/>
        </emma:interpretation>
      </emma:emma>
    </inkml:annotationXML>
    <inkml:trace contextRef="#ctx0" brushRef="#br0">120 48 1376 0,'0'0'825'0,"0"0"-323"0,0 0-170 0,0 0-109 16,-89-35-54-16,77 31-33 0,3 0-24 0,4 3-19 15,2-1-13-15,1 0-12 0,2 2-16 16,0 0-14-16,7 0-4 0,4 0-6 0,5 2-1 16,2 0-27-16,4 1 0 0,4 0 0 0,-1-1 0 15,0 0 0-15,1 2 0 0,-2-1 0 0,-3 3 0 16,-1-2 0-16,-2 2 0 0,-1-2 0 16,-3-1 0-16,0 1 0 0,-4-3 0 0,0 0 0 15,-3-1 0-15,-2 0 0 0,0 0 0 0,-3 0 0 16,-1 0 0-16,0-2 0 0,0-1 0 15,-1-1-48-15,0 0-56 0,1-1-59 0,-1 1-147 16,0 3-1515-16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7:39.21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904D3A22-837B-414C-8C0B-706E6AA6010F}" emma:medium="tactile" emma:mode="ink">
          <msink:context xmlns:msink="http://schemas.microsoft.com/ink/2010/main" type="inkDrawing"/>
        </emma:interpretation>
      </emma:emma>
    </inkml:annotationXML>
    <inkml:trace contextRef="#ctx0" brushRef="#br0">158 6 2097 0,'0'0'299'0,"0"0"-55"0,0 0-49 0,0 0-43 15,0 0-17-15,0 0-10 0,0 0-12 0,0 0-11 16,0 0-11-16,0 0-12 0,0 0-9 16,0 0-10-16,0 0-5 0,0 0-13 0,16 17-8 15,-31 9-8-15,0 1-13 0,-4 0 4 0,0-2-2 16,-1 1 0-16,2-1-2 0,0-2-2 0,3-2-5 16,3-2 0-16,2-5 11 0,3-5-11 15,4-3 1-15,0-3-4 0,3-1-4 0,0-2 5 16,1-2 5-16,6-5 2 0,3-4-10 0,4-5 3 15,8-5 0-15,2-2-3 0,4 1 1 16,3-3 1-16,-2 1-3 0,-1 1 2 0,-1 0 3 16,-2 3-3-16,-3 2-2 0,-2 4 0 0,-2 2 0 15,-3 5 0-15,-2 2 0 0,0 2 0 0,-1 3 0 16,-2 0 0-16,1 0 0 0,-2 3 0 16,-1 2 0-16,-1 1 0 0,0 1 0 0,0 1 0 15,-2 2 0-15,1 0 0 0,-2 0 0 0,0 1 0 16,-3-2 0-16,0-1 0 0,0 1 0 0,-1-2 0 15,0 0 0-15,0-1 0 0,0 0 0 0,0-1 0 16,-2-1 0-16,1 1 0 0,1-2 0 16,0-1 0-16,0 1-75 0,0-2-52 0,1 1-51 15,3-2-64-15,-2 0-134 0,0 0-452 0,-1 0-874 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7:40.05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8320045-0259-459E-B733-B78AC0D83FE2}" emma:medium="tactile" emma:mode="ink">
          <msink:context xmlns:msink="http://schemas.microsoft.com/ink/2010/main" type="inkDrawing"/>
        </emma:interpretation>
      </emma:emma>
    </inkml:annotationXML>
    <inkml:trace contextRef="#ctx0" brushRef="#br0">0 154 3197 0,'0'0'173'0,"0"0"-79"0,0 0-38 0,0 0-14 16,0 0 11-16,0 0 17 0,0 0 8 16,0 0-5-16,0 0-12 0,0 0-16 0,100-40-13 15,-80 30-6-15,1 0-8 0,-2-1-4 0,0-1-6 16,-2 2 5-16,-2-2 0 0,-1 3-1 16,-2 1 0-16,-5 0-7 0,-2 2-5 0,-1 0 0 15,-4 1 0-15,0 2 0 0,-2 0 0 0,-5 2 0 16,-3 1 0-16,-3 0 0 0,-3 0 0 0,-3 7 0 15,-4 3 0-15,-2 3 0 0,0 2 0 0,1 3 0 16,1 0 0-16,6 1 0 0,2-2 0 16,3-1 0-16,4 1 0 0,3-2 0 0,3 0 0 15,2 1 0-15,0 0 0 0,5-3 0 0,3 0 0 16,4 0 0-16,1-3 0 0,4-2 0 0,0-4 0 16,2-2 0-16,0-2 0 0,1-1 0 15,-1-5 0-15,0-1 0 0,0 0 0 0,-3-1 0 16,-1 0 0-16,0 1 0 0,-3 1 0 0,0-1 0 15,-1 1 0-15,-3 0 0 0,2 0 0 0,-4 1 0 16,0-1 0-16,-1 1 0 0,2 1 0 0,1 0-57 16,0 0-36-16,2 2-9 0,0-2-11 15,0 1-8-15,2-2-3 0,1 1 4 0,0-2 9 16,1 1 19-16,1-1 31 0,-3-1 31 0,-1-1 36 16,0 0 38-16,-3-1 34 0,0 0 26 15,-2 0 16-15,-1-1 2 0,0-1-15 0,-2 1-15 16,-2 1-11-16,-1 1-10 0,0 1-8 0,0 1-6 15,-2-1-7-15,-4 2-21 0,-1 1-29 0,-2 0 0 16,-2 3 0-16,-3 1 0 0,-3 1 0 16,-2 6 0-16,-2 2 0 0,0 2 0 0,1 3 0 15,-1 1 0-15,2 2 0 0,1 1 0 0,2 2 0 16,3 0 0-16,2 0 0 0,3 1 0 0,2 1 0 16,4-1 0-16,2 0 0 0,0 0 0 0,6-4 0 15,4-3 0-15,5-4 0 0,1-3 0 16,2-5 0-16,2-2 0 0,0 0 0 0,-1-1 0 15,2-5 0-15,-2 2 0 0,0-4 0 0,-2-1 0 16,1 0 0-16,-2-3 0 0,0 0 0 0,-2-2 0 16,-3 0 0-16,0 0 0 0,-3 0 0 15,-4-2 0-15,0 1 0 0,-3 1 0 0,-1 0 0 16,-1 1 0-16,-3 0 0 0,-4 2 0 0,-3 0 0 16,-1 2 0-16,-3 1 0 0,-1 2 0 0,-1 2 0 15,-2 2 0-15,0 2 0 0,-1 2 0 16,-1 4 0-16,1 2 0 0,0 1 0 0,1 2 0 15,3 0 0-15,1-2 0 0,4 1 0 0,2-1 0 16,2 0 0-16,4 1 0 0,3-1 0 16,1-1 0-16,9-2 0 0,5-3 0 0,3-3 0 15,6 0-103-15,4-6-60 0,2-3-54 0,3-2-94 16,-9 2-345-16,-8 2-1076 0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7:40.072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0C248391-8D04-4C3D-B5B2-3C3AB18BC179}" emma:medium="tactile" emma:mode="ink">
          <msink:context xmlns:msink="http://schemas.microsoft.com/ink/2010/main" type="inkDrawing"/>
        </emma:interpretation>
      </emma:emma>
    </inkml:annotationXML>
    <inkml:trace contextRef="#ctx0" brushRef="#br0">334 92 2506 0,'0'0'555'15,"0"0"-302"-15,0 0-75 0,0 0-53 0,0 0-26 16,0 0-9-16,0 0-1 0,41-88-7 0,-41 86-6 16,-1 2-34-16,-3 0-42 0,-3 2 0 0,-1 7 0 15,-1 2 0-15,-5 5 0 0,-1 2 0 16,-1 4 0-16,0 2 0 0,-2 2 0 0,-2 1 0 16,-1 3 0-16,1 2 0 0,-2 2 0 0,-1 0 0 15,-1 1 0-15,2-1 0 0,0-2 0 16,2-4 0-16,3-4 0 0,1-3 0 0,4-5 0 15,3-4 0-15,1-2 0 0,2-3 0 0,3-2 0 16,1-4 0-16,0-1 0 0,2 0 0 0,0-1 0 16,6-5 0-16,1-2 0 0,8-4 0 15,1-1-7-15,7-1-178 0,-7 3-157 0,-3 2-1519 0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8:00.82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8F3A14E-08BE-4153-A0CD-6133F9E4099A}" emma:medium="tactile" emma:mode="ink">
          <msink:context xmlns:msink="http://schemas.microsoft.com/ink/2010/main" type="inkDrawing"/>
        </emma:interpretation>
      </emma:emma>
    </inkml:annotationXML>
    <inkml:trace contextRef="#ctx0" brushRef="#br0">169 54 660 0,'0'0'259'0,"0"0"11"15,0 0-25-15,0 0-29 0,0 0-17 0,0 0-16 16,0 0-15-16,0 0-14 15,0 0-6-15,0 0-10 0,0 0-14 0,0 0-12 0,4-54-16 16,-4 54-13-16,0 0-9 0,0 0-10 0,0 0-15 0,-3 3-13 16,0 2-7-16,-3 4-1 0,-2 2 0 15,0 2 1-15,-1 1 2 0,-3 3-6 0,4 0-1 16,-2 2-2-16,-1-1-6 0,1 1-2 0,1-1-1 16,1-1-2-16,0-3 0 0,1 0 1 0,1-3 4 15,-1-1 0-15,4-1 4 0,-3-3-2 16,3-1-2-16,-1-1 1 0,3-2-2 0,-1-1 6 15,0-1-1-15,-1 0 0 0,3 0-2 0,-3-2-6 16,-1-3 1-16,3-2-6 0,-1-2-1 16,-2-1-7-16,3-1-10 0,1-1-10 0,0-2-19 15,3 1-25-15,2-1-41 0,2 0-64 0,2 0-112 16,3 0-255-16,-3 4-413 0,-2 3-669 0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8:01.09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41A62784-0A4C-4B5D-9FF7-C1ECF93E121C}" emma:medium="tactile" emma:mode="ink">
          <msink:context xmlns:msink="http://schemas.microsoft.com/ink/2010/main" type="inkDrawing"/>
        </emma:interpretation>
      </emma:emma>
    </inkml:annotationXML>
    <inkml:trace contextRef="#ctx0" brushRef="#br0">39 27 2274 0,'0'0'269'0,"0"0"-76"0,0 0-51 16,0 0-31-16,0 0-9 0,0 0 2 0,0 0-1 15,0 0-4-15,0 0-15 0,0 0-15 16,0 0-12-16,0 0-12 0,0 0-11 0,0 0-10 16,-29-27-10-16,25 30-6 0,0 0-6 0,2-1-6 15,1 2-14-15,1-1-14 0,0 1-30 16,6-1-38-16,1 1-58 0,2-1-83 0,4 1-166 15,-3-3-345-15,-3 1-862 0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8:01.456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38EA7A4-8E0C-4D7B-B16D-7BB16C2C9714}" emma:medium="tactile" emma:mode="ink">
          <msink:context xmlns:msink="http://schemas.microsoft.com/ink/2010/main" type="inkDrawing"/>
        </emma:interpretation>
      </emma:emma>
    </inkml:annotationXML>
    <inkml:trace contextRef="#ctx0" brushRef="#br0">41 92 2582 0,'0'0'180'0,"0"0"-79"0,0 0-12 0,0 0-11 15,0 0 12-15,0 0 1 0,0 0-20 0,0 0-21 0,0 0-16 0,0 0-9 16,0 0-4-16,98-36 2 0,-82 27 1 16,-1-1 2-16,-1 2 1 0,-3-1-2 0,-1 3 3 15,-4 1-4-15,-2 2 1 0,-3 0 0 0,1 2 2 16,-2 0 2-16,-3 0-1 0,-4 0-3 0,-1 1-6 16,-5 1-4-16,-3 3 0 0,0 3 3 15,-3-1 5-15,-1 4-2 0,-2 0 0 0,4 0 1 0,-2 3-5 16,5-2 2-16,0 2-6 0,6 0-2 15,1 1-3-15,3 1 0 0,3 0-3 0,2-1-5 16,0 2 3-16,5-2-1 0,0 0 2 0,5-2-4 16,1-2 3-16,1-1-3 0,3-2 1 15,0-3 12-15,0-1-12 0,3-3 2 0,-1 0-2 16,0 0-5-16,0 0 4 0,0-2 1 0,0-2 0 0,-3 1-6 0,1-2 3 16,-2 1 0-16,-1-1-4 0,0 2-5 15,-1-1-3-15,-1 1-13 0,-1-1-10 0,-1 1-12 16,1 3-42-16,-1 0-61 0,3 0-118 0,-3 0-503 15,-2 2-980-15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8:02.35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5B1550E-2B1B-4F5C-B302-EAD2EFDC9210}" emma:medium="tactile" emma:mode="ink">
          <msink:context xmlns:msink="http://schemas.microsoft.com/ink/2010/main" type="inkDrawing"/>
        </emma:interpretation>
      </emma:emma>
    </inkml:annotationXML>
    <inkml:trace contextRef="#ctx0" brushRef="#br0">214 111 1359 0,'0'0'423'16,"0"0"-87"-16,0 0-64 0,0 0-65 0,0 0-38 16,0 0-25-16,60-88-9 0,-52 79-9 0,-4 2-5 15,0 2-5 1,-3 4-11-16,-1 0-15 0,0 1-17 0,0 0-23 16,-5 3-16-16,-4 3-10 0,-2 5-4 0,-3 1 2 0,-2 4-1 15,-3 2-1-15,-2 2-4 0,0 1 1 16,-3 2-1-16,1 0-6 0,1-1 1 0,0 1-5 15,2-4-1-15,1-1 2 0,4-2-4 0,2-5 2 0,5-2 0 16,1-5 2-16,5-2 0 0,2-2-3 0,0 0 2 16,2-4-2-16,5-3 3 0,3-1-2 15,3-6-3-15,3-2 2 0,1-1-6 0,4 1 4 16,-1-2 0-16,0 3-4 0,-1 2 1 0,-1 0 0 16,0 4 2-16,-4 2 2 0,-2 2 0 0,1 2-2 15,-3 2-2-15,-1 1 3 0,0 0-3 16,2 3 1-16,-1 2 0 0,0 2 0 0,0 0 4 15,0 3-2-15,-1 1 1 0,0 0-2 0,0-1-2 16,-1 1 3-16,-1 0-2 0,0-1 1 0,0-2 0 16,-1 1-1-16,-1-3 0 0,-1 2 1 0,1-2 2 15,-2 0-4-15,1 0 1 0,-1-3 0 16,-1 0-2-16,0 0 1 0,0-2-5 0,-2-1-9 16,2 0-13-16,1 0-9 0,0 0-19 15,2 0-18-15,1-5-22 0,2 0-28 0,1-2-31 16,-1 0-31-16,1-2-32 0,0 0-41 0,-1-1-16 15,-1-1 18-15,2-1 34 0,0-2 70 0,0 1 66 16,-1-1 46-16,2-1 46 0,-3 1 66 0,2-1 76 16,-1 1 64-16,-1 1 38 0,0 0-7 0,0 2-37 15,-1 1-33-15,-2 1-26 0,0 1-23 16,-1 3-18-16,0-1-14 0,-2 3-12 0,-1 2-11 16,0 1-9-16,0 0-10 0,0 1-12 0,-5 5-6 15,-3 1-5-15,-2 6-3 0,-2 0-4 16,-3 3 7-16,-1 0-2 0,1 2-4 0,-2 0 6 15,1-1-6-15,1 0-2 0,2 0-2 0,-2-2-3 16,3 0-4-16,-1-2-1 0,3-3 1 0,1 0-6 16,3-3-1-16,1-1-2 0,2-2 0 0,1-1 0 15,1-2-5-15,1-1-6 0,1 0-12 16,5 0-12-16,4 0-13 0,3-5-24 0,6 0-34 16,1-2-54-16,5-1-105 0,-5 2-349 15,-7 3-1135-15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8:03.16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E123A0EB-3790-4A1B-8775-A55294B5F2FC}" emma:medium="tactile" emma:mode="ink">
          <msink:context xmlns:msink="http://schemas.microsoft.com/ink/2010/main" type="inkDrawing"/>
        </emma:interpretation>
      </emma:emma>
    </inkml:annotationXML>
    <inkml:trace contextRef="#ctx0" brushRef="#br0">208 44 2307 0,'0'0'222'16,"0"0"-4"-16,0 0-54 0,0 0-31 0,0 0-12 16,0 0-6-16,0 0-11 0,0 0-14 15,0 0-15-15,0 0-18 0,0 0-16 0,0 0-16 0,0 0-6 16,0 0 1-16,-54-7 1 0,69 14-1 0,2 0-3 0,4-1-4 16,3-1-7-16,2-2 2 0,1-1 2 0,1-2-4 15,-1 0 3-15,1-2-2 0,-4-1 2 0,-2 0 1 16,-2 0 1-16,-2-1-3 0,-1 0-3 15,-3-1 4-15,1 0 2 0,-3 0 0 0,-2-1 1 16,-1 0-7-16,-2 1 0 0,-2 1 6 0,-2 0 4 16,-2 1 6-16,-1 1 3 0,0 0-2 0,-1 1-1 15,-3 0-6-15,-4 1-5 0,-4 1-3 16,-1 5-3-16,-5 2 1 0,-3 3 2 0,-2 4-1 16,-3 1-3-16,-2 3-3 0,-2 1 0 0,-1 2 0 15,-3 1 0-15,1 2 0 0,1 1 0 16,-3 1 0-16,2-1 0 0,2-1 0 0,2-2 0 15,5-4 0-15,1-3 0 0,5-2 0 0,4-4 0 16,2-2 0-16,6-4 0 0,3-1 0 0,1-3 0 16,2 0 0-16,2-3 0 0,3-5 0 0,4-2 0 15,5-4 0-15,1 0 0 0,2-3 0 0,3 1 0 16,-2 2 0-16,0 0 0 0,1 3 0 0,-2 1 0 16,-1 1 0-16,0 4 0 15,0 1 0-15,0 3 0 0,-2 1 0 16,1 0 0-16,-1 3 0 0,1 2 0 0,-2 0 0 0,2 2 0 15,-1 1 0-15,1 1 0 0,-1-1 0 16,0 0 0-16,0 0 0 0,-2 1 0 0,0-2 0 16,0 0 0-16,-1 0 0 0,0-2 0 0,0 0 0 15,-4-1 0-15,2-1 0 0,-1-1 0 0,-2 0 0 16,-1-1 0-16,-1 0 0 0,-1-1 0 16,-1 0 0-16,-2 0 0 0,1 0 0 0,-1 0 0 15,0 0 0-15,0-1 0 0,0-3 0 0,0 0 0 16,1-2-20-16,0 0-43 0,1-3-20 0,-1 2-25 15,1-2-31-15,-1 1-32 0,-1 1-36 0,0-1-51 16,-2 1-96-16,-3-1-237 0,0 3-92 0,2 1-735 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g"/>
          <inkml:channel name="T" type="integer" max="2.14748E9" units="dev"/>
        </inkml:traceFormat>
        <inkml:channelProperties>
          <inkml:channelProperty channel="X" name="resolution" value="1113.3877" units="1/cm"/>
          <inkml:channelProperty channel="Y" name="resolution" value="1979.87915" units="1/cm"/>
          <inkml:channelProperty channel="F" name="resolution" value="11.375" units="1/deg"/>
          <inkml:channelProperty channel="T" name="resolution" value="1" units="1/dev"/>
        </inkml:channelProperties>
      </inkml:inkSource>
      <inkml:timestamp xml:id="ts0" timeString="2020-03-19T11:48:03.734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651F6E9-515D-4FA3-91EC-4AF33C1F6926}" emma:medium="tactile" emma:mode="ink">
          <msink:context xmlns:msink="http://schemas.microsoft.com/ink/2010/main" type="inkDrawing"/>
        </emma:interpretation>
      </emma:emma>
    </inkml:annotationXML>
    <inkml:trace contextRef="#ctx0" brushRef="#br0">122 126 1797 0,'0'0'512'0,"0"0"-133"0,0 0-125 15,0 0-75-15,-94-23-34 0,83 19-17 0,3 1-20 16,4 0-9-16,0 1-7 0,3 0-12 0,1 2-21 15,1 0-16-15,6 0-13 0,4 0-6 0,6 0 4 16,3 0 1-16,6 1-3 0,3 2-7 16,2 0-4-16,1 1-3 0,0 0-4 0,-2 2 0 15,-1-1-5-15,-3 1-1 0,-4 0-1 0,0 1 1 16,-5-2-1-16,-1-1-1 0,0-2 0 0,-2 0 0 16,-1-1-1-16,-1-1-2 0,0 0-7 0,-3 0-13 15,0-3-13-15,0 2-27 0,-1-2-26 16,0 2-26-16,2-2-26 0,0 0-12 0,0-1 1 15,0-1 6-15,2-1 12 0,-1-2 21 0,1 0 24 16,-1 1 30-16,0-2 32 0,0 1 14 0,-2 1 13 16,1-1 9-16,0 0 12 15,-3 1 31-15,0-1 30 0,-3 2 30 0,0 0 20 16,-1 1 2-16,-3 0-9 0,0 0-17 0,0 1-17 16,-4 1-17-16,0 0-13 0,-4 2-12 0,-2 1-7 15,-2 0-6-15,-3 4-1 0,0 1 3 0,-3 4-4 0,-1 1-1 16,-1 3-4-16,0 2-5 0,-1 0-6 0,2 3 0 15,0 0-6-15,4 1-6 0,2 1-2 0,3-2-4 16,4 0 0-16,4-3 0 0,2-1 0 16,7-2 0-16,1-2 0 0,6-3 0 0,3-2 0 15,3-1 0-15,2-3 0 0,3-1 0 0,1-2 0 16,1-4 0-16,3-1 0 0,-3-2 0 0,0 0 0 16,0-2 0-16,-3-1 0 0,-2-1 0 15,-3 0 0-15,-4 0 0 0,-1-1 0 0,-5 0 0 16,-2 1 0-16,-3-1 0 0,-2 0 0 0,-2 1 0 15,-1 2 0-15,-4-1 0 0,-5 2 0 16,-1 1 0-16,1 1 0 0,-4 1 0 0,0 2 0 16,-3 1 0-16,1 1 0 0,-2 1 0 0,0 1 0 15,1 1 0-15,0 0 0 0,2 1 0 0,2 2 0 16,3 0 0-16,1 1 0 0,4 2 0 0,3 0 0 16,2 1 0-16,3 2-53 0,6 1-98 0,7 2-101 15,-3-5-393-15,-2-1-1175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ED4-2C32-4E46-B07E-967278C45E86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6A8-EE1B-41A4-B4CC-38EE1A73B1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ED4-2C32-4E46-B07E-967278C45E86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6A8-EE1B-41A4-B4CC-38EE1A73B1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ED4-2C32-4E46-B07E-967278C45E86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6A8-EE1B-41A4-B4CC-38EE1A73B1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ED4-2C32-4E46-B07E-967278C45E86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6A8-EE1B-41A4-B4CC-38EE1A73B1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ED4-2C32-4E46-B07E-967278C45E86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6A8-EE1B-41A4-B4CC-38EE1A73B1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ED4-2C32-4E46-B07E-967278C45E86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6A8-EE1B-41A4-B4CC-38EE1A73B1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ED4-2C32-4E46-B07E-967278C45E86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6A8-EE1B-41A4-B4CC-38EE1A73B1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ED4-2C32-4E46-B07E-967278C45E86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6A8-EE1B-41A4-B4CC-38EE1A73B1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ED4-2C32-4E46-B07E-967278C45E86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6A8-EE1B-41A4-B4CC-38EE1A73B1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ED4-2C32-4E46-B07E-967278C45E86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6A8-EE1B-41A4-B4CC-38EE1A73B1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AED4-2C32-4E46-B07E-967278C45E86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6A8-EE1B-41A4-B4CC-38EE1A73B1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EAED4-2C32-4E46-B07E-967278C45E86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546A8-EE1B-41A4-B4CC-38EE1A73B17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1.emf"/><Relationship Id="rId63" Type="http://schemas.openxmlformats.org/officeDocument/2006/relationships/customXml" Target="../ink/ink31.xml"/><Relationship Id="rId84" Type="http://schemas.openxmlformats.org/officeDocument/2006/relationships/image" Target="../media/image42.emf"/><Relationship Id="rId138" Type="http://schemas.openxmlformats.org/officeDocument/2006/relationships/image" Target="../media/image69.emf"/><Relationship Id="rId159" Type="http://schemas.openxmlformats.org/officeDocument/2006/relationships/customXml" Target="../ink/ink79.xml"/><Relationship Id="rId170" Type="http://schemas.openxmlformats.org/officeDocument/2006/relationships/image" Target="../media/image85.emf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26" Type="http://schemas.openxmlformats.org/officeDocument/2006/relationships/image" Target="../media/image113.emf"/><Relationship Id="rId247" Type="http://schemas.openxmlformats.org/officeDocument/2006/relationships/customXml" Target="../ink/ink123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emf"/><Relationship Id="rId53" Type="http://schemas.openxmlformats.org/officeDocument/2006/relationships/customXml" Target="../ink/ink26.xml"/><Relationship Id="rId74" Type="http://schemas.openxmlformats.org/officeDocument/2006/relationships/image" Target="../media/image37.emf"/><Relationship Id="rId128" Type="http://schemas.openxmlformats.org/officeDocument/2006/relationships/image" Target="../media/image64.emf"/><Relationship Id="rId149" Type="http://schemas.openxmlformats.org/officeDocument/2006/relationships/customXml" Target="../ink/ink74.xml"/><Relationship Id="rId5" Type="http://schemas.openxmlformats.org/officeDocument/2006/relationships/image" Target="../media/image2.emf"/><Relationship Id="rId95" Type="http://schemas.openxmlformats.org/officeDocument/2006/relationships/customXml" Target="../ink/ink47.xml"/><Relationship Id="rId160" Type="http://schemas.openxmlformats.org/officeDocument/2006/relationships/image" Target="../media/image80.emf"/><Relationship Id="rId181" Type="http://schemas.openxmlformats.org/officeDocument/2006/relationships/customXml" Target="../ink/ink90.xml"/><Relationship Id="rId216" Type="http://schemas.openxmlformats.org/officeDocument/2006/relationships/image" Target="../media/image108.emf"/><Relationship Id="rId237" Type="http://schemas.openxmlformats.org/officeDocument/2006/relationships/customXml" Target="../ink/ink118.xml"/><Relationship Id="rId258" Type="http://schemas.openxmlformats.org/officeDocument/2006/relationships/image" Target="../media/image129.emf"/><Relationship Id="rId22" Type="http://schemas.openxmlformats.org/officeDocument/2006/relationships/image" Target="../media/image11.emf"/><Relationship Id="rId43" Type="http://schemas.openxmlformats.org/officeDocument/2006/relationships/customXml" Target="../ink/ink21.xml"/><Relationship Id="rId64" Type="http://schemas.openxmlformats.org/officeDocument/2006/relationships/image" Target="../media/image32.emf"/><Relationship Id="rId118" Type="http://schemas.openxmlformats.org/officeDocument/2006/relationships/image" Target="../media/image59.emf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75.emf"/><Relationship Id="rId171" Type="http://schemas.openxmlformats.org/officeDocument/2006/relationships/customXml" Target="../ink/ink85.xml"/><Relationship Id="rId192" Type="http://schemas.openxmlformats.org/officeDocument/2006/relationships/image" Target="../media/image96.emf"/><Relationship Id="rId206" Type="http://schemas.openxmlformats.org/officeDocument/2006/relationships/image" Target="../media/image103.emf"/><Relationship Id="rId227" Type="http://schemas.openxmlformats.org/officeDocument/2006/relationships/customXml" Target="../ink/ink113.xml"/><Relationship Id="rId248" Type="http://schemas.openxmlformats.org/officeDocument/2006/relationships/image" Target="../media/image124.emf"/><Relationship Id="rId12" Type="http://schemas.openxmlformats.org/officeDocument/2006/relationships/image" Target="../media/image6.emf"/><Relationship Id="rId33" Type="http://schemas.openxmlformats.org/officeDocument/2006/relationships/customXml" Target="../ink/ink16.xml"/><Relationship Id="rId108" Type="http://schemas.openxmlformats.org/officeDocument/2006/relationships/image" Target="../media/image54.emf"/><Relationship Id="rId129" Type="http://schemas.openxmlformats.org/officeDocument/2006/relationships/customXml" Target="../ink/ink64.xml"/><Relationship Id="rId54" Type="http://schemas.openxmlformats.org/officeDocument/2006/relationships/image" Target="../media/image27.emf"/><Relationship Id="rId75" Type="http://schemas.openxmlformats.org/officeDocument/2006/relationships/customXml" Target="../ink/ink37.xml"/><Relationship Id="rId96" Type="http://schemas.openxmlformats.org/officeDocument/2006/relationships/image" Target="../media/image48.emf"/><Relationship Id="rId140" Type="http://schemas.openxmlformats.org/officeDocument/2006/relationships/image" Target="../media/image70.emf"/><Relationship Id="rId161" Type="http://schemas.openxmlformats.org/officeDocument/2006/relationships/customXml" Target="../ink/ink80.xml"/><Relationship Id="rId182" Type="http://schemas.openxmlformats.org/officeDocument/2006/relationships/image" Target="../media/image91.emf"/><Relationship Id="rId217" Type="http://schemas.openxmlformats.org/officeDocument/2006/relationships/customXml" Target="../ink/ink10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212" Type="http://schemas.openxmlformats.org/officeDocument/2006/relationships/image" Target="../media/image106.emf"/><Relationship Id="rId233" Type="http://schemas.openxmlformats.org/officeDocument/2006/relationships/customXml" Target="../ink/ink116.xml"/><Relationship Id="rId238" Type="http://schemas.openxmlformats.org/officeDocument/2006/relationships/image" Target="../media/image119.emf"/><Relationship Id="rId254" Type="http://schemas.openxmlformats.org/officeDocument/2006/relationships/image" Target="../media/image127.emf"/><Relationship Id="rId259" Type="http://schemas.openxmlformats.org/officeDocument/2006/relationships/customXml" Target="../ink/ink129.xml"/><Relationship Id="rId23" Type="http://schemas.openxmlformats.org/officeDocument/2006/relationships/customXml" Target="../ink/ink11.xml"/><Relationship Id="rId28" Type="http://schemas.openxmlformats.org/officeDocument/2006/relationships/image" Target="../media/image14.emf"/><Relationship Id="rId49" Type="http://schemas.openxmlformats.org/officeDocument/2006/relationships/customXml" Target="../ink/ink24.xml"/><Relationship Id="rId114" Type="http://schemas.openxmlformats.org/officeDocument/2006/relationships/image" Target="../media/image57.emf"/><Relationship Id="rId119" Type="http://schemas.openxmlformats.org/officeDocument/2006/relationships/customXml" Target="../ink/ink59.xml"/><Relationship Id="rId44" Type="http://schemas.openxmlformats.org/officeDocument/2006/relationships/image" Target="../media/image22.emf"/><Relationship Id="rId60" Type="http://schemas.openxmlformats.org/officeDocument/2006/relationships/image" Target="../media/image30.emf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3.emf"/><Relationship Id="rId130" Type="http://schemas.openxmlformats.org/officeDocument/2006/relationships/image" Target="../media/image65.emf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../media/image78.emf"/><Relationship Id="rId177" Type="http://schemas.openxmlformats.org/officeDocument/2006/relationships/customXml" Target="../ink/ink88.xml"/><Relationship Id="rId198" Type="http://schemas.openxmlformats.org/officeDocument/2006/relationships/image" Target="../media/image99.emf"/><Relationship Id="rId172" Type="http://schemas.openxmlformats.org/officeDocument/2006/relationships/image" Target="../media/image86.emf"/><Relationship Id="rId193" Type="http://schemas.openxmlformats.org/officeDocument/2006/relationships/customXml" Target="../ink/ink96.xml"/><Relationship Id="rId202" Type="http://schemas.openxmlformats.org/officeDocument/2006/relationships/image" Target="../media/image101.emf"/><Relationship Id="rId207" Type="http://schemas.openxmlformats.org/officeDocument/2006/relationships/customXml" Target="../ink/ink103.xml"/><Relationship Id="rId223" Type="http://schemas.openxmlformats.org/officeDocument/2006/relationships/customXml" Target="../ink/ink111.xml"/><Relationship Id="rId228" Type="http://schemas.openxmlformats.org/officeDocument/2006/relationships/image" Target="../media/image114.emf"/><Relationship Id="rId244" Type="http://schemas.openxmlformats.org/officeDocument/2006/relationships/image" Target="../media/image122.emf"/><Relationship Id="rId249" Type="http://schemas.openxmlformats.org/officeDocument/2006/relationships/customXml" Target="../ink/ink124.xml"/><Relationship Id="rId13" Type="http://schemas.openxmlformats.org/officeDocument/2006/relationships/customXml" Target="../ink/ink6.xml"/><Relationship Id="rId18" Type="http://schemas.openxmlformats.org/officeDocument/2006/relationships/image" Target="../media/image9.emf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260" Type="http://schemas.openxmlformats.org/officeDocument/2006/relationships/image" Target="../media/image130.emf"/><Relationship Id="rId34" Type="http://schemas.openxmlformats.org/officeDocument/2006/relationships/image" Target="../media/image17.emf"/><Relationship Id="rId50" Type="http://schemas.openxmlformats.org/officeDocument/2006/relationships/image" Target="../media/image25.emf"/><Relationship Id="rId55" Type="http://schemas.openxmlformats.org/officeDocument/2006/relationships/customXml" Target="../ink/ink27.xml"/><Relationship Id="rId76" Type="http://schemas.openxmlformats.org/officeDocument/2006/relationships/image" Target="../media/image38.emf"/><Relationship Id="rId97" Type="http://schemas.openxmlformats.org/officeDocument/2006/relationships/customXml" Target="../ink/ink48.xml"/><Relationship Id="rId104" Type="http://schemas.openxmlformats.org/officeDocument/2006/relationships/image" Target="../media/image52.emf"/><Relationship Id="rId120" Type="http://schemas.openxmlformats.org/officeDocument/2006/relationships/image" Target="../media/image60.emf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3.emf"/><Relationship Id="rId167" Type="http://schemas.openxmlformats.org/officeDocument/2006/relationships/customXml" Target="../ink/ink83.xml"/><Relationship Id="rId188" Type="http://schemas.openxmlformats.org/officeDocument/2006/relationships/image" Target="../media/image94.emf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emf"/><Relationship Id="rId162" Type="http://schemas.openxmlformats.org/officeDocument/2006/relationships/image" Target="../media/image81.emf"/><Relationship Id="rId183" Type="http://schemas.openxmlformats.org/officeDocument/2006/relationships/customXml" Target="../ink/ink91.xml"/><Relationship Id="rId213" Type="http://schemas.openxmlformats.org/officeDocument/2006/relationships/customXml" Target="../ink/ink106.xml"/><Relationship Id="rId218" Type="http://schemas.openxmlformats.org/officeDocument/2006/relationships/image" Target="../media/image109.emf"/><Relationship Id="rId234" Type="http://schemas.openxmlformats.org/officeDocument/2006/relationships/image" Target="../media/image117.emf"/><Relationship Id="rId239" Type="http://schemas.openxmlformats.org/officeDocument/2006/relationships/customXml" Target="../ink/ink119.xml"/><Relationship Id="rId2" Type="http://schemas.openxmlformats.org/officeDocument/2006/relationships/customXml" Target="../ink/ink1.xml"/><Relationship Id="rId29" Type="http://schemas.openxmlformats.org/officeDocument/2006/relationships/customXml" Target="../ink/ink14.xml"/><Relationship Id="rId250" Type="http://schemas.openxmlformats.org/officeDocument/2006/relationships/image" Target="../media/image125.emf"/><Relationship Id="rId255" Type="http://schemas.openxmlformats.org/officeDocument/2006/relationships/customXml" Target="../ink/ink127.xml"/><Relationship Id="rId24" Type="http://schemas.openxmlformats.org/officeDocument/2006/relationships/image" Target="../media/image12.emf"/><Relationship Id="rId40" Type="http://schemas.openxmlformats.org/officeDocument/2006/relationships/image" Target="../media/image20.emf"/><Relationship Id="rId45" Type="http://schemas.openxmlformats.org/officeDocument/2006/relationships/customXml" Target="../ink/ink22.xml"/><Relationship Id="rId66" Type="http://schemas.openxmlformats.org/officeDocument/2006/relationships/image" Target="../media/image33.emf"/><Relationship Id="rId87" Type="http://schemas.openxmlformats.org/officeDocument/2006/relationships/customXml" Target="../ink/ink43.xml"/><Relationship Id="rId110" Type="http://schemas.openxmlformats.org/officeDocument/2006/relationships/image" Target="../media/image55.emf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8.emf"/><Relationship Id="rId157" Type="http://schemas.openxmlformats.org/officeDocument/2006/relationships/customXml" Target="../ink/ink78.xml"/><Relationship Id="rId178" Type="http://schemas.openxmlformats.org/officeDocument/2006/relationships/image" Target="../media/image89.emf"/><Relationship Id="rId61" Type="http://schemas.openxmlformats.org/officeDocument/2006/relationships/customXml" Target="../ink/ink30.xml"/><Relationship Id="rId82" Type="http://schemas.openxmlformats.org/officeDocument/2006/relationships/image" Target="../media/image41.emf"/><Relationship Id="rId152" Type="http://schemas.openxmlformats.org/officeDocument/2006/relationships/image" Target="../media/image76.emf"/><Relationship Id="rId173" Type="http://schemas.openxmlformats.org/officeDocument/2006/relationships/customXml" Target="../ink/ink86.xml"/><Relationship Id="rId194" Type="http://schemas.openxmlformats.org/officeDocument/2006/relationships/image" Target="../media/image97.emf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208" Type="http://schemas.openxmlformats.org/officeDocument/2006/relationships/image" Target="../media/image104.emf"/><Relationship Id="rId229" Type="http://schemas.openxmlformats.org/officeDocument/2006/relationships/customXml" Target="../ink/ink114.xml"/><Relationship Id="rId19" Type="http://schemas.openxmlformats.org/officeDocument/2006/relationships/customXml" Target="../ink/ink9.xml"/><Relationship Id="rId224" Type="http://schemas.openxmlformats.org/officeDocument/2006/relationships/image" Target="../media/image112.emf"/><Relationship Id="rId240" Type="http://schemas.openxmlformats.org/officeDocument/2006/relationships/image" Target="../media/image120.emf"/><Relationship Id="rId245" Type="http://schemas.openxmlformats.org/officeDocument/2006/relationships/customXml" Target="../ink/ink122.xml"/><Relationship Id="rId261" Type="http://schemas.openxmlformats.org/officeDocument/2006/relationships/customXml" Target="../ink/ink130.xml"/><Relationship Id="rId14" Type="http://schemas.openxmlformats.org/officeDocument/2006/relationships/image" Target="../media/image7.emf"/><Relationship Id="rId30" Type="http://schemas.openxmlformats.org/officeDocument/2006/relationships/image" Target="../media/image15.emf"/><Relationship Id="rId35" Type="http://schemas.openxmlformats.org/officeDocument/2006/relationships/customXml" Target="../ink/ink17.xml"/><Relationship Id="rId56" Type="http://schemas.openxmlformats.org/officeDocument/2006/relationships/image" Target="../media/image28.emf"/><Relationship Id="rId77" Type="http://schemas.openxmlformats.org/officeDocument/2006/relationships/customXml" Target="../ink/ink38.xml"/><Relationship Id="rId100" Type="http://schemas.openxmlformats.org/officeDocument/2006/relationships/image" Target="../media/image50.emf"/><Relationship Id="rId105" Type="http://schemas.openxmlformats.org/officeDocument/2006/relationships/customXml" Target="../ink/ink52.xml"/><Relationship Id="rId126" Type="http://schemas.openxmlformats.org/officeDocument/2006/relationships/image" Target="../media/image63.emf"/><Relationship Id="rId147" Type="http://schemas.openxmlformats.org/officeDocument/2006/relationships/customXml" Target="../ink/ink73.xml"/><Relationship Id="rId168" Type="http://schemas.openxmlformats.org/officeDocument/2006/relationships/image" Target="../media/image84.emf"/><Relationship Id="rId8" Type="http://schemas.openxmlformats.org/officeDocument/2006/relationships/image" Target="../media/image4.emf"/><Relationship Id="rId51" Type="http://schemas.openxmlformats.org/officeDocument/2006/relationships/customXml" Target="../ink/ink25.xml"/><Relationship Id="rId72" Type="http://schemas.openxmlformats.org/officeDocument/2006/relationships/image" Target="../media/image36.emf"/><Relationship Id="rId93" Type="http://schemas.openxmlformats.org/officeDocument/2006/relationships/customXml" Target="../ink/ink46.xml"/><Relationship Id="rId98" Type="http://schemas.openxmlformats.org/officeDocument/2006/relationships/image" Target="../media/image49.emf"/><Relationship Id="rId121" Type="http://schemas.openxmlformats.org/officeDocument/2006/relationships/customXml" Target="../ink/ink60.xml"/><Relationship Id="rId142" Type="http://schemas.openxmlformats.org/officeDocument/2006/relationships/image" Target="../media/image71.emf"/><Relationship Id="rId163" Type="http://schemas.openxmlformats.org/officeDocument/2006/relationships/customXml" Target="../ink/ink81.xml"/><Relationship Id="rId184" Type="http://schemas.openxmlformats.org/officeDocument/2006/relationships/image" Target="../media/image92.emf"/><Relationship Id="rId189" Type="http://schemas.openxmlformats.org/officeDocument/2006/relationships/customXml" Target="../ink/ink94.xml"/><Relationship Id="rId219" Type="http://schemas.openxmlformats.org/officeDocument/2006/relationships/customXml" Target="../ink/ink109.xml"/><Relationship Id="rId3" Type="http://schemas.openxmlformats.org/officeDocument/2006/relationships/image" Target="../media/image1.emf"/><Relationship Id="rId214" Type="http://schemas.openxmlformats.org/officeDocument/2006/relationships/image" Target="../media/image107.emf"/><Relationship Id="rId230" Type="http://schemas.openxmlformats.org/officeDocument/2006/relationships/image" Target="../media/image115.emf"/><Relationship Id="rId235" Type="http://schemas.openxmlformats.org/officeDocument/2006/relationships/customXml" Target="../ink/ink117.xml"/><Relationship Id="rId251" Type="http://schemas.openxmlformats.org/officeDocument/2006/relationships/customXml" Target="../ink/ink125.xml"/><Relationship Id="rId256" Type="http://schemas.openxmlformats.org/officeDocument/2006/relationships/image" Target="../media/image128.emf"/><Relationship Id="rId25" Type="http://schemas.openxmlformats.org/officeDocument/2006/relationships/customXml" Target="../ink/ink12.xml"/><Relationship Id="rId46" Type="http://schemas.openxmlformats.org/officeDocument/2006/relationships/image" Target="../media/image23.emf"/><Relationship Id="rId67" Type="http://schemas.openxmlformats.org/officeDocument/2006/relationships/customXml" Target="../ink/ink33.xml"/><Relationship Id="rId116" Type="http://schemas.openxmlformats.org/officeDocument/2006/relationships/image" Target="../media/image58.emf"/><Relationship Id="rId137" Type="http://schemas.openxmlformats.org/officeDocument/2006/relationships/customXml" Target="../ink/ink68.xml"/><Relationship Id="rId158" Type="http://schemas.openxmlformats.org/officeDocument/2006/relationships/image" Target="../media/image79.emf"/><Relationship Id="rId20" Type="http://schemas.openxmlformats.org/officeDocument/2006/relationships/image" Target="../media/image10.emf"/><Relationship Id="rId41" Type="http://schemas.openxmlformats.org/officeDocument/2006/relationships/customXml" Target="../ink/ink20.xml"/><Relationship Id="rId62" Type="http://schemas.openxmlformats.org/officeDocument/2006/relationships/image" Target="../media/image31.emf"/><Relationship Id="rId83" Type="http://schemas.openxmlformats.org/officeDocument/2006/relationships/customXml" Target="../ink/ink41.xml"/><Relationship Id="rId88" Type="http://schemas.openxmlformats.org/officeDocument/2006/relationships/image" Target="../media/image44.emf"/><Relationship Id="rId111" Type="http://schemas.openxmlformats.org/officeDocument/2006/relationships/customXml" Target="../ink/ink55.xml"/><Relationship Id="rId132" Type="http://schemas.openxmlformats.org/officeDocument/2006/relationships/image" Target="../media/image66.emf"/><Relationship Id="rId153" Type="http://schemas.openxmlformats.org/officeDocument/2006/relationships/customXml" Target="../ink/ink76.xml"/><Relationship Id="rId174" Type="http://schemas.openxmlformats.org/officeDocument/2006/relationships/image" Target="../media/image87.emf"/><Relationship Id="rId179" Type="http://schemas.openxmlformats.org/officeDocument/2006/relationships/customXml" Target="../ink/ink89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190" Type="http://schemas.openxmlformats.org/officeDocument/2006/relationships/image" Target="../media/image95.emf"/><Relationship Id="rId204" Type="http://schemas.openxmlformats.org/officeDocument/2006/relationships/image" Target="../media/image102.emf"/><Relationship Id="rId220" Type="http://schemas.openxmlformats.org/officeDocument/2006/relationships/image" Target="../media/image110.emf"/><Relationship Id="rId225" Type="http://schemas.openxmlformats.org/officeDocument/2006/relationships/customXml" Target="../ink/ink112.xml"/><Relationship Id="rId241" Type="http://schemas.openxmlformats.org/officeDocument/2006/relationships/customXml" Target="../ink/ink120.xml"/><Relationship Id="rId246" Type="http://schemas.openxmlformats.org/officeDocument/2006/relationships/image" Target="../media/image123.emf"/><Relationship Id="rId15" Type="http://schemas.openxmlformats.org/officeDocument/2006/relationships/customXml" Target="../ink/ink7.xml"/><Relationship Id="rId36" Type="http://schemas.openxmlformats.org/officeDocument/2006/relationships/image" Target="../media/image18.emf"/><Relationship Id="rId57" Type="http://schemas.openxmlformats.org/officeDocument/2006/relationships/customXml" Target="../ink/ink28.xml"/><Relationship Id="rId106" Type="http://schemas.openxmlformats.org/officeDocument/2006/relationships/image" Target="../media/image53.emf"/><Relationship Id="rId127" Type="http://schemas.openxmlformats.org/officeDocument/2006/relationships/customXml" Target="../ink/ink63.xml"/><Relationship Id="rId262" Type="http://schemas.openxmlformats.org/officeDocument/2006/relationships/image" Target="../media/image131.emf"/><Relationship Id="rId10" Type="http://schemas.openxmlformats.org/officeDocument/2006/relationships/image" Target="../media/image5.emf"/><Relationship Id="rId31" Type="http://schemas.openxmlformats.org/officeDocument/2006/relationships/customXml" Target="../ink/ink15.xml"/><Relationship Id="rId52" Type="http://schemas.openxmlformats.org/officeDocument/2006/relationships/image" Target="../media/image26.emf"/><Relationship Id="rId73" Type="http://schemas.openxmlformats.org/officeDocument/2006/relationships/customXml" Target="../ink/ink36.xml"/><Relationship Id="rId78" Type="http://schemas.openxmlformats.org/officeDocument/2006/relationships/image" Target="../media/image39.emf"/><Relationship Id="rId94" Type="http://schemas.openxmlformats.org/officeDocument/2006/relationships/image" Target="../media/image47.emf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1.emf"/><Relationship Id="rId143" Type="http://schemas.openxmlformats.org/officeDocument/2006/relationships/customXml" Target="../ink/ink71.xml"/><Relationship Id="rId148" Type="http://schemas.openxmlformats.org/officeDocument/2006/relationships/image" Target="../media/image74.emf"/><Relationship Id="rId164" Type="http://schemas.openxmlformats.org/officeDocument/2006/relationships/image" Target="../media/image82.emf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customXml" Target="../ink/ink2.xml"/><Relationship Id="rId9" Type="http://schemas.openxmlformats.org/officeDocument/2006/relationships/customXml" Target="../ink/ink4.xml"/><Relationship Id="rId180" Type="http://schemas.openxmlformats.org/officeDocument/2006/relationships/image" Target="../media/image90.emf"/><Relationship Id="rId210" Type="http://schemas.openxmlformats.org/officeDocument/2006/relationships/image" Target="../media/image105.emf"/><Relationship Id="rId215" Type="http://schemas.openxmlformats.org/officeDocument/2006/relationships/customXml" Target="../ink/ink107.xml"/><Relationship Id="rId236" Type="http://schemas.openxmlformats.org/officeDocument/2006/relationships/image" Target="../media/image118.emf"/><Relationship Id="rId257" Type="http://schemas.openxmlformats.org/officeDocument/2006/relationships/customXml" Target="../ink/ink128.xml"/><Relationship Id="rId26" Type="http://schemas.openxmlformats.org/officeDocument/2006/relationships/image" Target="../media/image13.emf"/><Relationship Id="rId231" Type="http://schemas.openxmlformats.org/officeDocument/2006/relationships/customXml" Target="../ink/ink115.xml"/><Relationship Id="rId252" Type="http://schemas.openxmlformats.org/officeDocument/2006/relationships/image" Target="../media/image126.emf"/><Relationship Id="rId47" Type="http://schemas.openxmlformats.org/officeDocument/2006/relationships/customXml" Target="../ink/ink23.xml"/><Relationship Id="rId68" Type="http://schemas.openxmlformats.org/officeDocument/2006/relationships/image" Target="../media/image34.emf"/><Relationship Id="rId89" Type="http://schemas.openxmlformats.org/officeDocument/2006/relationships/customXml" Target="../ink/ink44.xml"/><Relationship Id="rId112" Type="http://schemas.openxmlformats.org/officeDocument/2006/relationships/image" Target="../media/image56.emf"/><Relationship Id="rId133" Type="http://schemas.openxmlformats.org/officeDocument/2006/relationships/customXml" Target="../ink/ink66.xml"/><Relationship Id="rId154" Type="http://schemas.openxmlformats.org/officeDocument/2006/relationships/image" Target="../media/image77.emf"/><Relationship Id="rId175" Type="http://schemas.openxmlformats.org/officeDocument/2006/relationships/customXml" Target="../ink/ink87.xml"/><Relationship Id="rId196" Type="http://schemas.openxmlformats.org/officeDocument/2006/relationships/image" Target="../media/image98.emf"/><Relationship Id="rId200" Type="http://schemas.openxmlformats.org/officeDocument/2006/relationships/image" Target="../media/image100.emf"/><Relationship Id="rId16" Type="http://schemas.openxmlformats.org/officeDocument/2006/relationships/image" Target="../media/image8.emf"/><Relationship Id="rId221" Type="http://schemas.openxmlformats.org/officeDocument/2006/relationships/customXml" Target="../ink/ink110.xml"/><Relationship Id="rId242" Type="http://schemas.openxmlformats.org/officeDocument/2006/relationships/image" Target="../media/image121.emf"/><Relationship Id="rId37" Type="http://schemas.openxmlformats.org/officeDocument/2006/relationships/customXml" Target="../ink/ink18.xml"/><Relationship Id="rId58" Type="http://schemas.openxmlformats.org/officeDocument/2006/relationships/image" Target="../media/image29.emf"/><Relationship Id="rId79" Type="http://schemas.openxmlformats.org/officeDocument/2006/relationships/customXml" Target="../ink/ink39.xml"/><Relationship Id="rId102" Type="http://schemas.openxmlformats.org/officeDocument/2006/relationships/image" Target="../media/image51.emf"/><Relationship Id="rId123" Type="http://schemas.openxmlformats.org/officeDocument/2006/relationships/customXml" Target="../ink/ink61.xml"/><Relationship Id="rId144" Type="http://schemas.openxmlformats.org/officeDocument/2006/relationships/image" Target="../media/image72.emf"/><Relationship Id="rId90" Type="http://schemas.openxmlformats.org/officeDocument/2006/relationships/image" Target="../media/image45.emf"/><Relationship Id="rId165" Type="http://schemas.openxmlformats.org/officeDocument/2006/relationships/customXml" Target="../ink/ink82.xml"/><Relationship Id="rId186" Type="http://schemas.openxmlformats.org/officeDocument/2006/relationships/image" Target="../media/image93.emf"/><Relationship Id="rId211" Type="http://schemas.openxmlformats.org/officeDocument/2006/relationships/customXml" Target="../ink/ink105.xml"/><Relationship Id="rId232" Type="http://schemas.openxmlformats.org/officeDocument/2006/relationships/image" Target="../media/image116.emf"/><Relationship Id="rId253" Type="http://schemas.openxmlformats.org/officeDocument/2006/relationships/customXml" Target="../ink/ink126.xml"/><Relationship Id="rId27" Type="http://schemas.openxmlformats.org/officeDocument/2006/relationships/customXml" Target="../ink/ink13.xml"/><Relationship Id="rId48" Type="http://schemas.openxmlformats.org/officeDocument/2006/relationships/image" Target="../media/image24.emf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67.emf"/><Relationship Id="rId80" Type="http://schemas.openxmlformats.org/officeDocument/2006/relationships/image" Target="../media/image40.emf"/><Relationship Id="rId155" Type="http://schemas.openxmlformats.org/officeDocument/2006/relationships/customXml" Target="../ink/ink77.xml"/><Relationship Id="rId176" Type="http://schemas.openxmlformats.org/officeDocument/2006/relationships/image" Target="../media/image88.emf"/><Relationship Id="rId197" Type="http://schemas.openxmlformats.org/officeDocument/2006/relationships/customXml" Target="../ink/ink98.xml"/><Relationship Id="rId201" Type="http://schemas.openxmlformats.org/officeDocument/2006/relationships/customXml" Target="../ink/ink100.xml"/><Relationship Id="rId222" Type="http://schemas.openxmlformats.org/officeDocument/2006/relationships/image" Target="../media/image111.emf"/><Relationship Id="rId243" Type="http://schemas.openxmlformats.org/officeDocument/2006/relationships/customXml" Target="../ink/ink121.xml"/><Relationship Id="rId17" Type="http://schemas.openxmlformats.org/officeDocument/2006/relationships/customXml" Target="../ink/ink8.xml"/><Relationship Id="rId38" Type="http://schemas.openxmlformats.org/officeDocument/2006/relationships/image" Target="../media/image19.emf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62.emf"/><Relationship Id="rId70" Type="http://schemas.openxmlformats.org/officeDocument/2006/relationships/image" Target="../media/image35.emf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83.emf"/><Relationship Id="rId187" Type="http://schemas.openxmlformats.org/officeDocument/2006/relationships/customXml" Target="../ink/ink93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8.xml"/><Relationship Id="rId21" Type="http://schemas.openxmlformats.org/officeDocument/2006/relationships/customXml" Target="../ink/ink140.xml"/><Relationship Id="rId42" Type="http://schemas.openxmlformats.org/officeDocument/2006/relationships/image" Target="../media/image151.emf"/><Relationship Id="rId47" Type="http://schemas.openxmlformats.org/officeDocument/2006/relationships/customXml" Target="../ink/ink153.xml"/><Relationship Id="rId63" Type="http://schemas.openxmlformats.org/officeDocument/2006/relationships/customXml" Target="../ink/ink161.xml"/><Relationship Id="rId68" Type="http://schemas.openxmlformats.org/officeDocument/2006/relationships/image" Target="../media/image164.emf"/><Relationship Id="rId84" Type="http://schemas.openxmlformats.org/officeDocument/2006/relationships/image" Target="../media/image172.emf"/><Relationship Id="rId89" Type="http://schemas.openxmlformats.org/officeDocument/2006/relationships/customXml" Target="../ink/ink174.xml"/><Relationship Id="rId112" Type="http://schemas.openxmlformats.org/officeDocument/2006/relationships/image" Target="../media/image186.emf"/><Relationship Id="rId133" Type="http://schemas.openxmlformats.org/officeDocument/2006/relationships/customXml" Target="../ink/ink196.xml"/><Relationship Id="rId138" Type="http://schemas.openxmlformats.org/officeDocument/2006/relationships/image" Target="../media/image199.emf"/><Relationship Id="rId154" Type="http://schemas.openxmlformats.org/officeDocument/2006/relationships/image" Target="../media/image207.emf"/><Relationship Id="rId159" Type="http://schemas.openxmlformats.org/officeDocument/2006/relationships/customXml" Target="../ink/ink209.xml"/><Relationship Id="rId175" Type="http://schemas.openxmlformats.org/officeDocument/2006/relationships/customXml" Target="../ink/ink217.xml"/><Relationship Id="rId170" Type="http://schemas.openxmlformats.org/officeDocument/2006/relationships/image" Target="../media/image215.emf"/><Relationship Id="rId191" Type="http://schemas.openxmlformats.org/officeDocument/2006/relationships/customXml" Target="../ink/ink225.xml"/><Relationship Id="rId196" Type="http://schemas.openxmlformats.org/officeDocument/2006/relationships/image" Target="../media/image228.emf"/><Relationship Id="rId16" Type="http://schemas.openxmlformats.org/officeDocument/2006/relationships/image" Target="../media/image138.emf"/><Relationship Id="rId107" Type="http://schemas.openxmlformats.org/officeDocument/2006/relationships/customXml" Target="../ink/ink183.xml"/><Relationship Id="rId11" Type="http://schemas.openxmlformats.org/officeDocument/2006/relationships/customXml" Target="../ink/ink135.xml"/><Relationship Id="rId32" Type="http://schemas.openxmlformats.org/officeDocument/2006/relationships/image" Target="../media/image146.emf"/><Relationship Id="rId37" Type="http://schemas.openxmlformats.org/officeDocument/2006/relationships/customXml" Target="../ink/ink148.xml"/><Relationship Id="rId53" Type="http://schemas.openxmlformats.org/officeDocument/2006/relationships/customXml" Target="../ink/ink156.xml"/><Relationship Id="rId58" Type="http://schemas.openxmlformats.org/officeDocument/2006/relationships/image" Target="../media/image159.emf"/><Relationship Id="rId74" Type="http://schemas.openxmlformats.org/officeDocument/2006/relationships/image" Target="../media/image167.emf"/><Relationship Id="rId79" Type="http://schemas.openxmlformats.org/officeDocument/2006/relationships/customXml" Target="../ink/ink169.xml"/><Relationship Id="rId102" Type="http://schemas.openxmlformats.org/officeDocument/2006/relationships/image" Target="../media/image181.emf"/><Relationship Id="rId123" Type="http://schemas.openxmlformats.org/officeDocument/2006/relationships/customXml" Target="../ink/ink191.xml"/><Relationship Id="rId128" Type="http://schemas.openxmlformats.org/officeDocument/2006/relationships/image" Target="../media/image194.emf"/><Relationship Id="rId144" Type="http://schemas.openxmlformats.org/officeDocument/2006/relationships/image" Target="../media/image202.emf"/><Relationship Id="rId149" Type="http://schemas.openxmlformats.org/officeDocument/2006/relationships/customXml" Target="../ink/ink204.xml"/><Relationship Id="rId5" Type="http://schemas.openxmlformats.org/officeDocument/2006/relationships/customXml" Target="../ink/ink132.xml"/><Relationship Id="rId90" Type="http://schemas.openxmlformats.org/officeDocument/2006/relationships/image" Target="../media/image175.emf"/><Relationship Id="rId95" Type="http://schemas.openxmlformats.org/officeDocument/2006/relationships/customXml" Target="../ink/ink177.xml"/><Relationship Id="rId160" Type="http://schemas.openxmlformats.org/officeDocument/2006/relationships/image" Target="../media/image210.emf"/><Relationship Id="rId165" Type="http://schemas.openxmlformats.org/officeDocument/2006/relationships/customXml" Target="../ink/ink212.xml"/><Relationship Id="rId181" Type="http://schemas.openxmlformats.org/officeDocument/2006/relationships/customXml" Target="../ink/ink220.xml"/><Relationship Id="rId186" Type="http://schemas.openxmlformats.org/officeDocument/2006/relationships/image" Target="../media/image223.emf"/><Relationship Id="rId22" Type="http://schemas.openxmlformats.org/officeDocument/2006/relationships/image" Target="../media/image141.emf"/><Relationship Id="rId27" Type="http://schemas.openxmlformats.org/officeDocument/2006/relationships/customXml" Target="../ink/ink143.xml"/><Relationship Id="rId43" Type="http://schemas.openxmlformats.org/officeDocument/2006/relationships/customXml" Target="../ink/ink151.xml"/><Relationship Id="rId48" Type="http://schemas.openxmlformats.org/officeDocument/2006/relationships/image" Target="../media/image154.emf"/><Relationship Id="rId64" Type="http://schemas.openxmlformats.org/officeDocument/2006/relationships/image" Target="../media/image162.emf"/><Relationship Id="rId69" Type="http://schemas.openxmlformats.org/officeDocument/2006/relationships/customXml" Target="../ink/ink164.xml"/><Relationship Id="rId113" Type="http://schemas.openxmlformats.org/officeDocument/2006/relationships/customXml" Target="../ink/ink186.xml"/><Relationship Id="rId118" Type="http://schemas.openxmlformats.org/officeDocument/2006/relationships/image" Target="../media/image189.emf"/><Relationship Id="rId134" Type="http://schemas.openxmlformats.org/officeDocument/2006/relationships/image" Target="../media/image197.emf"/><Relationship Id="rId139" Type="http://schemas.openxmlformats.org/officeDocument/2006/relationships/customXml" Target="../ink/ink199.xml"/><Relationship Id="rId80" Type="http://schemas.openxmlformats.org/officeDocument/2006/relationships/image" Target="../media/image170.emf"/><Relationship Id="rId85" Type="http://schemas.openxmlformats.org/officeDocument/2006/relationships/customXml" Target="../ink/ink172.xml"/><Relationship Id="rId150" Type="http://schemas.openxmlformats.org/officeDocument/2006/relationships/image" Target="../media/image205.emf"/><Relationship Id="rId155" Type="http://schemas.openxmlformats.org/officeDocument/2006/relationships/customXml" Target="../ink/ink207.xml"/><Relationship Id="rId171" Type="http://schemas.openxmlformats.org/officeDocument/2006/relationships/customXml" Target="../ink/ink215.xml"/><Relationship Id="rId176" Type="http://schemas.openxmlformats.org/officeDocument/2006/relationships/image" Target="../media/image218.emf"/><Relationship Id="rId192" Type="http://schemas.openxmlformats.org/officeDocument/2006/relationships/image" Target="../media/image226.emf"/><Relationship Id="rId197" Type="http://schemas.openxmlformats.org/officeDocument/2006/relationships/customXml" Target="../ink/ink228.xml"/><Relationship Id="rId12" Type="http://schemas.openxmlformats.org/officeDocument/2006/relationships/image" Target="../media/image136.emf"/><Relationship Id="rId17" Type="http://schemas.openxmlformats.org/officeDocument/2006/relationships/customXml" Target="../ink/ink138.xml"/><Relationship Id="rId33" Type="http://schemas.openxmlformats.org/officeDocument/2006/relationships/customXml" Target="../ink/ink146.xml"/><Relationship Id="rId38" Type="http://schemas.openxmlformats.org/officeDocument/2006/relationships/image" Target="../media/image149.emf"/><Relationship Id="rId59" Type="http://schemas.openxmlformats.org/officeDocument/2006/relationships/customXml" Target="../ink/ink159.xml"/><Relationship Id="rId103" Type="http://schemas.openxmlformats.org/officeDocument/2006/relationships/customXml" Target="../ink/ink181.xml"/><Relationship Id="rId108" Type="http://schemas.openxmlformats.org/officeDocument/2006/relationships/image" Target="../media/image184.emf"/><Relationship Id="rId124" Type="http://schemas.openxmlformats.org/officeDocument/2006/relationships/image" Target="../media/image192.emf"/><Relationship Id="rId129" Type="http://schemas.openxmlformats.org/officeDocument/2006/relationships/customXml" Target="../ink/ink194.xml"/><Relationship Id="rId54" Type="http://schemas.openxmlformats.org/officeDocument/2006/relationships/image" Target="../media/image157.emf"/><Relationship Id="rId70" Type="http://schemas.openxmlformats.org/officeDocument/2006/relationships/image" Target="../media/image165.emf"/><Relationship Id="rId75" Type="http://schemas.openxmlformats.org/officeDocument/2006/relationships/customXml" Target="../ink/ink167.xml"/><Relationship Id="rId91" Type="http://schemas.openxmlformats.org/officeDocument/2006/relationships/customXml" Target="../ink/ink175.xml"/><Relationship Id="rId96" Type="http://schemas.openxmlformats.org/officeDocument/2006/relationships/image" Target="../media/image178.emf"/><Relationship Id="rId140" Type="http://schemas.openxmlformats.org/officeDocument/2006/relationships/image" Target="../media/image200.emf"/><Relationship Id="rId145" Type="http://schemas.openxmlformats.org/officeDocument/2006/relationships/customXml" Target="../ink/ink202.xml"/><Relationship Id="rId161" Type="http://schemas.openxmlformats.org/officeDocument/2006/relationships/customXml" Target="../ink/ink210.xml"/><Relationship Id="rId166" Type="http://schemas.openxmlformats.org/officeDocument/2006/relationships/image" Target="../media/image213.emf"/><Relationship Id="rId182" Type="http://schemas.openxmlformats.org/officeDocument/2006/relationships/image" Target="../media/image221.emf"/><Relationship Id="rId187" Type="http://schemas.openxmlformats.org/officeDocument/2006/relationships/customXml" Target="../ink/ink2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emf"/><Relationship Id="rId23" Type="http://schemas.openxmlformats.org/officeDocument/2006/relationships/customXml" Target="../ink/ink141.xml"/><Relationship Id="rId28" Type="http://schemas.openxmlformats.org/officeDocument/2006/relationships/image" Target="../media/image144.emf"/><Relationship Id="rId49" Type="http://schemas.openxmlformats.org/officeDocument/2006/relationships/customXml" Target="../ink/ink154.xml"/><Relationship Id="rId114" Type="http://schemas.openxmlformats.org/officeDocument/2006/relationships/image" Target="../media/image187.emf"/><Relationship Id="rId119" Type="http://schemas.openxmlformats.org/officeDocument/2006/relationships/customXml" Target="../ink/ink189.xml"/><Relationship Id="rId44" Type="http://schemas.openxmlformats.org/officeDocument/2006/relationships/image" Target="../media/image152.emf"/><Relationship Id="rId60" Type="http://schemas.openxmlformats.org/officeDocument/2006/relationships/image" Target="../media/image160.emf"/><Relationship Id="rId65" Type="http://schemas.openxmlformats.org/officeDocument/2006/relationships/customXml" Target="../ink/ink162.xml"/><Relationship Id="rId81" Type="http://schemas.openxmlformats.org/officeDocument/2006/relationships/customXml" Target="../ink/ink170.xml"/><Relationship Id="rId86" Type="http://schemas.openxmlformats.org/officeDocument/2006/relationships/image" Target="../media/image173.emf"/><Relationship Id="rId130" Type="http://schemas.openxmlformats.org/officeDocument/2006/relationships/image" Target="../media/image195.emf"/><Relationship Id="rId135" Type="http://schemas.openxmlformats.org/officeDocument/2006/relationships/customXml" Target="../ink/ink197.xml"/><Relationship Id="rId151" Type="http://schemas.openxmlformats.org/officeDocument/2006/relationships/customXml" Target="../ink/ink205.xml"/><Relationship Id="rId156" Type="http://schemas.openxmlformats.org/officeDocument/2006/relationships/image" Target="../media/image208.emf"/><Relationship Id="rId177" Type="http://schemas.openxmlformats.org/officeDocument/2006/relationships/customXml" Target="../ink/ink218.xml"/><Relationship Id="rId198" Type="http://schemas.openxmlformats.org/officeDocument/2006/relationships/image" Target="../media/image229.emf"/><Relationship Id="rId172" Type="http://schemas.openxmlformats.org/officeDocument/2006/relationships/image" Target="../media/image216.emf"/><Relationship Id="rId193" Type="http://schemas.openxmlformats.org/officeDocument/2006/relationships/customXml" Target="../ink/ink226.xml"/><Relationship Id="rId13" Type="http://schemas.openxmlformats.org/officeDocument/2006/relationships/customXml" Target="../ink/ink136.xml"/><Relationship Id="rId18" Type="http://schemas.openxmlformats.org/officeDocument/2006/relationships/image" Target="../media/image139.emf"/><Relationship Id="rId39" Type="http://schemas.openxmlformats.org/officeDocument/2006/relationships/customXml" Target="../ink/ink149.xml"/><Relationship Id="rId109" Type="http://schemas.openxmlformats.org/officeDocument/2006/relationships/customXml" Target="../ink/ink184.xml"/><Relationship Id="rId34" Type="http://schemas.openxmlformats.org/officeDocument/2006/relationships/image" Target="../media/image147.emf"/><Relationship Id="rId50" Type="http://schemas.openxmlformats.org/officeDocument/2006/relationships/image" Target="../media/image155.emf"/><Relationship Id="rId55" Type="http://schemas.openxmlformats.org/officeDocument/2006/relationships/customXml" Target="../ink/ink157.xml"/><Relationship Id="rId76" Type="http://schemas.openxmlformats.org/officeDocument/2006/relationships/image" Target="../media/image168.emf"/><Relationship Id="rId97" Type="http://schemas.openxmlformats.org/officeDocument/2006/relationships/customXml" Target="../ink/ink178.xml"/><Relationship Id="rId104" Type="http://schemas.openxmlformats.org/officeDocument/2006/relationships/image" Target="../media/image182.emf"/><Relationship Id="rId120" Type="http://schemas.openxmlformats.org/officeDocument/2006/relationships/image" Target="../media/image190.emf"/><Relationship Id="rId125" Type="http://schemas.openxmlformats.org/officeDocument/2006/relationships/customXml" Target="../ink/ink192.xml"/><Relationship Id="rId141" Type="http://schemas.openxmlformats.org/officeDocument/2006/relationships/customXml" Target="../ink/ink200.xml"/><Relationship Id="rId146" Type="http://schemas.openxmlformats.org/officeDocument/2006/relationships/image" Target="../media/image203.emf"/><Relationship Id="rId167" Type="http://schemas.openxmlformats.org/officeDocument/2006/relationships/customXml" Target="../ink/ink213.xml"/><Relationship Id="rId188" Type="http://schemas.openxmlformats.org/officeDocument/2006/relationships/image" Target="../media/image224.emf"/><Relationship Id="rId7" Type="http://schemas.openxmlformats.org/officeDocument/2006/relationships/customXml" Target="../ink/ink133.xml"/><Relationship Id="rId71" Type="http://schemas.openxmlformats.org/officeDocument/2006/relationships/customXml" Target="../ink/ink165.xml"/><Relationship Id="rId92" Type="http://schemas.openxmlformats.org/officeDocument/2006/relationships/image" Target="../media/image176.emf"/><Relationship Id="rId162" Type="http://schemas.openxmlformats.org/officeDocument/2006/relationships/image" Target="../media/image211.emf"/><Relationship Id="rId183" Type="http://schemas.openxmlformats.org/officeDocument/2006/relationships/customXml" Target="../ink/ink221.xml"/><Relationship Id="rId2" Type="http://schemas.openxmlformats.org/officeDocument/2006/relationships/image" Target="../media/image1.jpeg"/><Relationship Id="rId29" Type="http://schemas.openxmlformats.org/officeDocument/2006/relationships/customXml" Target="../ink/ink144.xml"/><Relationship Id="rId24" Type="http://schemas.openxmlformats.org/officeDocument/2006/relationships/image" Target="../media/image142.emf"/><Relationship Id="rId40" Type="http://schemas.openxmlformats.org/officeDocument/2006/relationships/image" Target="../media/image150.emf"/><Relationship Id="rId45" Type="http://schemas.openxmlformats.org/officeDocument/2006/relationships/customXml" Target="../ink/ink152.xml"/><Relationship Id="rId66" Type="http://schemas.openxmlformats.org/officeDocument/2006/relationships/image" Target="../media/image163.emf"/><Relationship Id="rId87" Type="http://schemas.openxmlformats.org/officeDocument/2006/relationships/customXml" Target="../ink/ink173.xml"/><Relationship Id="rId110" Type="http://schemas.openxmlformats.org/officeDocument/2006/relationships/image" Target="../media/image185.emf"/><Relationship Id="rId115" Type="http://schemas.openxmlformats.org/officeDocument/2006/relationships/customXml" Target="../ink/ink187.xml"/><Relationship Id="rId131" Type="http://schemas.openxmlformats.org/officeDocument/2006/relationships/customXml" Target="../ink/ink195.xml"/><Relationship Id="rId136" Type="http://schemas.openxmlformats.org/officeDocument/2006/relationships/image" Target="../media/image198.emf"/><Relationship Id="rId157" Type="http://schemas.openxmlformats.org/officeDocument/2006/relationships/customXml" Target="../ink/ink208.xml"/><Relationship Id="rId178" Type="http://schemas.openxmlformats.org/officeDocument/2006/relationships/image" Target="../media/image219.emf"/><Relationship Id="rId61" Type="http://schemas.openxmlformats.org/officeDocument/2006/relationships/customXml" Target="../ink/ink160.xml"/><Relationship Id="rId82" Type="http://schemas.openxmlformats.org/officeDocument/2006/relationships/image" Target="../media/image171.emf"/><Relationship Id="rId152" Type="http://schemas.openxmlformats.org/officeDocument/2006/relationships/image" Target="../media/image206.emf"/><Relationship Id="rId173" Type="http://schemas.openxmlformats.org/officeDocument/2006/relationships/customXml" Target="../ink/ink216.xml"/><Relationship Id="rId194" Type="http://schemas.openxmlformats.org/officeDocument/2006/relationships/image" Target="../media/image227.emf"/><Relationship Id="rId19" Type="http://schemas.openxmlformats.org/officeDocument/2006/relationships/customXml" Target="../ink/ink139.xml"/><Relationship Id="rId14" Type="http://schemas.openxmlformats.org/officeDocument/2006/relationships/image" Target="../media/image137.emf"/><Relationship Id="rId30" Type="http://schemas.openxmlformats.org/officeDocument/2006/relationships/image" Target="../media/image145.emf"/><Relationship Id="rId35" Type="http://schemas.openxmlformats.org/officeDocument/2006/relationships/customXml" Target="../ink/ink147.xml"/><Relationship Id="rId56" Type="http://schemas.openxmlformats.org/officeDocument/2006/relationships/image" Target="../media/image158.emf"/><Relationship Id="rId77" Type="http://schemas.openxmlformats.org/officeDocument/2006/relationships/customXml" Target="../ink/ink168.xml"/><Relationship Id="rId100" Type="http://schemas.openxmlformats.org/officeDocument/2006/relationships/image" Target="../media/image180.emf"/><Relationship Id="rId105" Type="http://schemas.openxmlformats.org/officeDocument/2006/relationships/customXml" Target="../ink/ink182.xml"/><Relationship Id="rId126" Type="http://schemas.openxmlformats.org/officeDocument/2006/relationships/image" Target="../media/image193.emf"/><Relationship Id="rId147" Type="http://schemas.openxmlformats.org/officeDocument/2006/relationships/customXml" Target="../ink/ink203.xml"/><Relationship Id="rId168" Type="http://schemas.openxmlformats.org/officeDocument/2006/relationships/image" Target="../media/image214.emf"/><Relationship Id="rId8" Type="http://schemas.openxmlformats.org/officeDocument/2006/relationships/image" Target="../media/image134.emf"/><Relationship Id="rId51" Type="http://schemas.openxmlformats.org/officeDocument/2006/relationships/customXml" Target="../ink/ink155.xml"/><Relationship Id="rId72" Type="http://schemas.openxmlformats.org/officeDocument/2006/relationships/image" Target="../media/image166.emf"/><Relationship Id="rId93" Type="http://schemas.openxmlformats.org/officeDocument/2006/relationships/customXml" Target="../ink/ink176.xml"/><Relationship Id="rId98" Type="http://schemas.openxmlformats.org/officeDocument/2006/relationships/image" Target="../media/image179.emf"/><Relationship Id="rId121" Type="http://schemas.openxmlformats.org/officeDocument/2006/relationships/customXml" Target="../ink/ink190.xml"/><Relationship Id="rId142" Type="http://schemas.openxmlformats.org/officeDocument/2006/relationships/image" Target="../media/image201.emf"/><Relationship Id="rId163" Type="http://schemas.openxmlformats.org/officeDocument/2006/relationships/customXml" Target="../ink/ink211.xml"/><Relationship Id="rId184" Type="http://schemas.openxmlformats.org/officeDocument/2006/relationships/image" Target="../media/image222.emf"/><Relationship Id="rId189" Type="http://schemas.openxmlformats.org/officeDocument/2006/relationships/customXml" Target="../ink/ink224.xml"/><Relationship Id="rId3" Type="http://schemas.openxmlformats.org/officeDocument/2006/relationships/customXml" Target="../ink/ink131.xml"/><Relationship Id="rId25" Type="http://schemas.openxmlformats.org/officeDocument/2006/relationships/customXml" Target="../ink/ink142.xml"/><Relationship Id="rId46" Type="http://schemas.openxmlformats.org/officeDocument/2006/relationships/image" Target="../media/image153.emf"/><Relationship Id="rId67" Type="http://schemas.openxmlformats.org/officeDocument/2006/relationships/customXml" Target="../ink/ink163.xml"/><Relationship Id="rId116" Type="http://schemas.openxmlformats.org/officeDocument/2006/relationships/image" Target="../media/image188.emf"/><Relationship Id="rId137" Type="http://schemas.openxmlformats.org/officeDocument/2006/relationships/customXml" Target="../ink/ink198.xml"/><Relationship Id="rId158" Type="http://schemas.openxmlformats.org/officeDocument/2006/relationships/image" Target="../media/image209.emf"/><Relationship Id="rId20" Type="http://schemas.openxmlformats.org/officeDocument/2006/relationships/image" Target="../media/image140.emf"/><Relationship Id="rId41" Type="http://schemas.openxmlformats.org/officeDocument/2006/relationships/customXml" Target="../ink/ink150.xml"/><Relationship Id="rId62" Type="http://schemas.openxmlformats.org/officeDocument/2006/relationships/image" Target="../media/image161.emf"/><Relationship Id="rId83" Type="http://schemas.openxmlformats.org/officeDocument/2006/relationships/customXml" Target="../ink/ink171.xml"/><Relationship Id="rId88" Type="http://schemas.openxmlformats.org/officeDocument/2006/relationships/image" Target="../media/image174.emf"/><Relationship Id="rId111" Type="http://schemas.openxmlformats.org/officeDocument/2006/relationships/customXml" Target="../ink/ink185.xml"/><Relationship Id="rId132" Type="http://schemas.openxmlformats.org/officeDocument/2006/relationships/image" Target="../media/image196.emf"/><Relationship Id="rId153" Type="http://schemas.openxmlformats.org/officeDocument/2006/relationships/customXml" Target="../ink/ink206.xml"/><Relationship Id="rId174" Type="http://schemas.openxmlformats.org/officeDocument/2006/relationships/image" Target="../media/image217.emf"/><Relationship Id="rId179" Type="http://schemas.openxmlformats.org/officeDocument/2006/relationships/customXml" Target="../ink/ink219.xml"/><Relationship Id="rId195" Type="http://schemas.openxmlformats.org/officeDocument/2006/relationships/customXml" Target="../ink/ink227.xml"/><Relationship Id="rId190" Type="http://schemas.openxmlformats.org/officeDocument/2006/relationships/image" Target="../media/image225.emf"/><Relationship Id="rId15" Type="http://schemas.openxmlformats.org/officeDocument/2006/relationships/customXml" Target="../ink/ink137.xml"/><Relationship Id="rId36" Type="http://schemas.openxmlformats.org/officeDocument/2006/relationships/image" Target="../media/image148.emf"/><Relationship Id="rId57" Type="http://schemas.openxmlformats.org/officeDocument/2006/relationships/customXml" Target="../ink/ink158.xml"/><Relationship Id="rId106" Type="http://schemas.openxmlformats.org/officeDocument/2006/relationships/image" Target="../media/image183.emf"/><Relationship Id="rId127" Type="http://schemas.openxmlformats.org/officeDocument/2006/relationships/customXml" Target="../ink/ink193.xml"/><Relationship Id="rId10" Type="http://schemas.openxmlformats.org/officeDocument/2006/relationships/image" Target="../media/image135.emf"/><Relationship Id="rId31" Type="http://schemas.openxmlformats.org/officeDocument/2006/relationships/customXml" Target="../ink/ink145.xml"/><Relationship Id="rId52" Type="http://schemas.openxmlformats.org/officeDocument/2006/relationships/image" Target="../media/image156.emf"/><Relationship Id="rId73" Type="http://schemas.openxmlformats.org/officeDocument/2006/relationships/customXml" Target="../ink/ink166.xml"/><Relationship Id="rId78" Type="http://schemas.openxmlformats.org/officeDocument/2006/relationships/image" Target="../media/image169.emf"/><Relationship Id="rId94" Type="http://schemas.openxmlformats.org/officeDocument/2006/relationships/image" Target="../media/image177.emf"/><Relationship Id="rId99" Type="http://schemas.openxmlformats.org/officeDocument/2006/relationships/customXml" Target="../ink/ink179.xml"/><Relationship Id="rId101" Type="http://schemas.openxmlformats.org/officeDocument/2006/relationships/customXml" Target="../ink/ink180.xml"/><Relationship Id="rId122" Type="http://schemas.openxmlformats.org/officeDocument/2006/relationships/image" Target="../media/image191.emf"/><Relationship Id="rId143" Type="http://schemas.openxmlformats.org/officeDocument/2006/relationships/customXml" Target="../ink/ink201.xml"/><Relationship Id="rId148" Type="http://schemas.openxmlformats.org/officeDocument/2006/relationships/image" Target="../media/image204.emf"/><Relationship Id="rId164" Type="http://schemas.openxmlformats.org/officeDocument/2006/relationships/image" Target="../media/image212.emf"/><Relationship Id="rId169" Type="http://schemas.openxmlformats.org/officeDocument/2006/relationships/customXml" Target="../ink/ink214.xml"/><Relationship Id="rId185" Type="http://schemas.openxmlformats.org/officeDocument/2006/relationships/customXml" Target="../ink/ink222.xml"/><Relationship Id="rId4" Type="http://schemas.openxmlformats.org/officeDocument/2006/relationships/image" Target="../media/image132.emf"/><Relationship Id="rId9" Type="http://schemas.openxmlformats.org/officeDocument/2006/relationships/customXml" Target="../ink/ink134.xml"/><Relationship Id="rId180" Type="http://schemas.openxmlformats.org/officeDocument/2006/relationships/image" Target="../media/image220.emf"/><Relationship Id="rId26" Type="http://schemas.openxmlformats.org/officeDocument/2006/relationships/image" Target="../media/image14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68" name="Ink 567"/>
              <p14:cNvContentPartPr/>
              <p14:nvPr/>
            </p14:nvContentPartPr>
            <p14:xfrm>
              <a:off x="5483985" y="94140"/>
              <a:ext cx="3796560" cy="6738863"/>
            </p14:xfrm>
          </p:contentPart>
        </mc:Choice>
        <mc:Fallback xmlns="">
          <p:pic>
            <p:nvPicPr>
              <p:cNvPr id="568" name="Ink 56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6425" y="86940"/>
                <a:ext cx="3812760" cy="6754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21" name="Ink 920"/>
              <p14:cNvContentPartPr/>
              <p14:nvPr/>
            </p14:nvContentPartPr>
            <p14:xfrm>
              <a:off x="6269145" y="3376028"/>
              <a:ext cx="216720" cy="317520"/>
            </p14:xfrm>
          </p:contentPart>
        </mc:Choice>
        <mc:Fallback xmlns="">
          <p:pic>
            <p:nvPicPr>
              <p:cNvPr id="921" name="Ink 9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60865" y="3368108"/>
                <a:ext cx="232920" cy="33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7" name="Group 466"/>
          <p:cNvGrpSpPr/>
          <p:nvPr/>
        </p:nvGrpSpPr>
        <p:grpSpPr>
          <a:xfrm>
            <a:off x="1691998" y="436290"/>
            <a:ext cx="1781175" cy="6207125"/>
            <a:chOff x="3131840" y="405148"/>
            <a:chExt cx="1781175" cy="6207125"/>
          </a:xfrm>
        </p:grpSpPr>
        <p:pic>
          <p:nvPicPr>
            <p:cNvPr id="4" name="Picture 2" descr="SERIJA SIT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31840" y="405148"/>
              <a:ext cx="1781175" cy="6207125"/>
            </a:xfrm>
            <a:prstGeom prst="rect">
              <a:avLst/>
            </a:prstGeom>
            <a:noFill/>
          </p:spPr>
        </p:pic>
        <p:grpSp>
          <p:nvGrpSpPr>
            <p:cNvPr id="466" name="Group 465"/>
            <p:cNvGrpSpPr/>
            <p:nvPr/>
          </p:nvGrpSpPr>
          <p:grpSpPr>
            <a:xfrm>
              <a:off x="3707904" y="1772816"/>
              <a:ext cx="615181" cy="179958"/>
              <a:chOff x="3707904" y="1772816"/>
              <a:chExt cx="615181" cy="179958"/>
            </a:xfrm>
          </p:grpSpPr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3707904" y="1772816"/>
                <a:ext cx="112713" cy="107950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Oval 9"/>
              <p:cNvSpPr>
                <a:spLocks noChangeArrowheads="1"/>
              </p:cNvSpPr>
              <p:nvPr/>
            </p:nvSpPr>
            <p:spPr bwMode="auto">
              <a:xfrm>
                <a:off x="3851920" y="1844824"/>
                <a:ext cx="111125" cy="107950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Oval 11"/>
              <p:cNvSpPr>
                <a:spLocks noChangeArrowheads="1"/>
              </p:cNvSpPr>
              <p:nvPr/>
            </p:nvSpPr>
            <p:spPr bwMode="auto">
              <a:xfrm>
                <a:off x="4211960" y="1772816"/>
                <a:ext cx="111125" cy="107950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" name="Group 167"/>
            <p:cNvGrpSpPr>
              <a:grpSpLocks/>
            </p:cNvGrpSpPr>
            <p:nvPr/>
          </p:nvGrpSpPr>
          <p:grpSpPr bwMode="auto">
            <a:xfrm>
              <a:off x="3491880" y="2924944"/>
              <a:ext cx="981075" cy="319088"/>
              <a:chOff x="2388" y="2039"/>
              <a:chExt cx="618" cy="201"/>
            </a:xfrm>
          </p:grpSpPr>
          <p:sp>
            <p:nvSpPr>
              <p:cNvPr id="11" name="Oval 168"/>
              <p:cNvSpPr>
                <a:spLocks noChangeArrowheads="1"/>
              </p:cNvSpPr>
              <p:nvPr/>
            </p:nvSpPr>
            <p:spPr bwMode="auto">
              <a:xfrm>
                <a:off x="2801" y="2185"/>
                <a:ext cx="53" cy="5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Oval 169"/>
              <p:cNvSpPr>
                <a:spLocks noChangeArrowheads="1"/>
              </p:cNvSpPr>
              <p:nvPr/>
            </p:nvSpPr>
            <p:spPr bwMode="auto">
              <a:xfrm>
                <a:off x="2776" y="2043"/>
                <a:ext cx="54" cy="5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Oval 170"/>
              <p:cNvSpPr>
                <a:spLocks noChangeArrowheads="1"/>
              </p:cNvSpPr>
              <p:nvPr/>
            </p:nvSpPr>
            <p:spPr bwMode="auto">
              <a:xfrm>
                <a:off x="2636" y="2125"/>
                <a:ext cx="54" cy="5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Oval 171"/>
              <p:cNvSpPr>
                <a:spLocks noChangeArrowheads="1"/>
              </p:cNvSpPr>
              <p:nvPr/>
            </p:nvSpPr>
            <p:spPr bwMode="auto">
              <a:xfrm>
                <a:off x="2587" y="2175"/>
                <a:ext cx="53" cy="5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15" name="Oval 172"/>
              <p:cNvSpPr>
                <a:spLocks noChangeArrowheads="1"/>
              </p:cNvSpPr>
              <p:nvPr/>
            </p:nvSpPr>
            <p:spPr bwMode="auto">
              <a:xfrm>
                <a:off x="2904" y="2163"/>
                <a:ext cx="53" cy="5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Oval 173"/>
              <p:cNvSpPr>
                <a:spLocks noChangeArrowheads="1"/>
              </p:cNvSpPr>
              <p:nvPr/>
            </p:nvSpPr>
            <p:spPr bwMode="auto">
              <a:xfrm>
                <a:off x="2854" y="2082"/>
                <a:ext cx="54" cy="5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74"/>
              <p:cNvSpPr>
                <a:spLocks noChangeArrowheads="1"/>
              </p:cNvSpPr>
              <p:nvPr/>
            </p:nvSpPr>
            <p:spPr bwMode="auto">
              <a:xfrm>
                <a:off x="2852" y="2076"/>
                <a:ext cx="53" cy="5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Oval 175"/>
              <p:cNvSpPr>
                <a:spLocks noChangeArrowheads="1"/>
              </p:cNvSpPr>
              <p:nvPr/>
            </p:nvSpPr>
            <p:spPr bwMode="auto">
              <a:xfrm>
                <a:off x="2932" y="2039"/>
                <a:ext cx="54" cy="5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Oval 176"/>
              <p:cNvSpPr>
                <a:spLocks noChangeArrowheads="1"/>
              </p:cNvSpPr>
              <p:nvPr/>
            </p:nvSpPr>
            <p:spPr bwMode="auto">
              <a:xfrm>
                <a:off x="2704" y="2166"/>
                <a:ext cx="54" cy="5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Oval 177"/>
              <p:cNvSpPr>
                <a:spLocks noChangeArrowheads="1"/>
              </p:cNvSpPr>
              <p:nvPr/>
            </p:nvSpPr>
            <p:spPr bwMode="auto">
              <a:xfrm>
                <a:off x="2688" y="2084"/>
                <a:ext cx="53" cy="5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Oval 178"/>
              <p:cNvSpPr>
                <a:spLocks noChangeArrowheads="1"/>
              </p:cNvSpPr>
              <p:nvPr/>
            </p:nvSpPr>
            <p:spPr bwMode="auto">
              <a:xfrm>
                <a:off x="2663" y="2044"/>
                <a:ext cx="54" cy="5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Oval 179"/>
              <p:cNvSpPr>
                <a:spLocks noChangeArrowheads="1"/>
              </p:cNvSpPr>
              <p:nvPr/>
            </p:nvSpPr>
            <p:spPr bwMode="auto">
              <a:xfrm>
                <a:off x="2752" y="2130"/>
                <a:ext cx="53" cy="5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Oval 180"/>
              <p:cNvSpPr>
                <a:spLocks noChangeArrowheads="1"/>
              </p:cNvSpPr>
              <p:nvPr/>
            </p:nvSpPr>
            <p:spPr bwMode="auto">
              <a:xfrm>
                <a:off x="2580" y="2065"/>
                <a:ext cx="53" cy="5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Oval 181"/>
              <p:cNvSpPr>
                <a:spLocks noChangeArrowheads="1"/>
              </p:cNvSpPr>
              <p:nvPr/>
            </p:nvSpPr>
            <p:spPr bwMode="auto">
              <a:xfrm>
                <a:off x="2795" y="2149"/>
                <a:ext cx="54" cy="5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Oval 182"/>
              <p:cNvSpPr>
                <a:spLocks noChangeArrowheads="1"/>
              </p:cNvSpPr>
              <p:nvPr/>
            </p:nvSpPr>
            <p:spPr bwMode="auto">
              <a:xfrm>
                <a:off x="2953" y="2110"/>
                <a:ext cx="53" cy="5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Oval 183"/>
              <p:cNvSpPr>
                <a:spLocks noChangeArrowheads="1"/>
              </p:cNvSpPr>
              <p:nvPr/>
            </p:nvSpPr>
            <p:spPr bwMode="auto">
              <a:xfrm>
                <a:off x="2891" y="2098"/>
                <a:ext cx="54" cy="5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Oval 184"/>
              <p:cNvSpPr>
                <a:spLocks noChangeArrowheads="1"/>
              </p:cNvSpPr>
              <p:nvPr/>
            </p:nvSpPr>
            <p:spPr bwMode="auto">
              <a:xfrm>
                <a:off x="2840" y="2111"/>
                <a:ext cx="53" cy="5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Oval 185"/>
              <p:cNvSpPr>
                <a:spLocks noChangeArrowheads="1"/>
              </p:cNvSpPr>
              <p:nvPr/>
            </p:nvSpPr>
            <p:spPr bwMode="auto">
              <a:xfrm>
                <a:off x="2501" y="2106"/>
                <a:ext cx="53" cy="57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Oval 186"/>
              <p:cNvSpPr>
                <a:spLocks noChangeArrowheads="1"/>
              </p:cNvSpPr>
              <p:nvPr/>
            </p:nvSpPr>
            <p:spPr bwMode="auto">
              <a:xfrm>
                <a:off x="2439" y="2094"/>
                <a:ext cx="55" cy="5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Oval 187"/>
              <p:cNvSpPr>
                <a:spLocks noChangeArrowheads="1"/>
              </p:cNvSpPr>
              <p:nvPr/>
            </p:nvSpPr>
            <p:spPr bwMode="auto">
              <a:xfrm>
                <a:off x="2576" y="2140"/>
                <a:ext cx="53" cy="5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Oval 188"/>
              <p:cNvSpPr>
                <a:spLocks noChangeArrowheads="1"/>
              </p:cNvSpPr>
              <p:nvPr/>
            </p:nvSpPr>
            <p:spPr bwMode="auto">
              <a:xfrm>
                <a:off x="2388" y="2107"/>
                <a:ext cx="53" cy="56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66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491880" y="2276872"/>
              <a:ext cx="987425" cy="311150"/>
              <a:chOff x="1908175" y="2568575"/>
              <a:chExt cx="987425" cy="311150"/>
            </a:xfrm>
          </p:grpSpPr>
          <p:sp>
            <p:nvSpPr>
              <p:cNvPr id="32" name="Oval 152"/>
              <p:cNvSpPr>
                <a:spLocks noChangeArrowheads="1"/>
              </p:cNvSpPr>
              <p:nvPr/>
            </p:nvSpPr>
            <p:spPr bwMode="auto">
              <a:xfrm>
                <a:off x="2347913" y="2603500"/>
                <a:ext cx="95250" cy="93663"/>
              </a:xfrm>
              <a:prstGeom prst="ellipse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99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Oval 153"/>
              <p:cNvSpPr>
                <a:spLocks noChangeArrowheads="1"/>
              </p:cNvSpPr>
              <p:nvPr/>
            </p:nvSpPr>
            <p:spPr bwMode="auto">
              <a:xfrm>
                <a:off x="2039938" y="2724150"/>
                <a:ext cx="95250" cy="93663"/>
              </a:xfrm>
              <a:prstGeom prst="ellipse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99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Oval 154"/>
              <p:cNvSpPr>
                <a:spLocks noChangeArrowheads="1"/>
              </p:cNvSpPr>
              <p:nvPr/>
            </p:nvSpPr>
            <p:spPr bwMode="auto">
              <a:xfrm>
                <a:off x="2378075" y="2770188"/>
                <a:ext cx="95250" cy="93662"/>
              </a:xfrm>
              <a:prstGeom prst="ellipse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99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Oval 159"/>
              <p:cNvSpPr>
                <a:spLocks noChangeArrowheads="1"/>
              </p:cNvSpPr>
              <p:nvPr/>
            </p:nvSpPr>
            <p:spPr bwMode="auto">
              <a:xfrm>
                <a:off x="2217738" y="2609850"/>
                <a:ext cx="95250" cy="92075"/>
              </a:xfrm>
              <a:prstGeom prst="ellipse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99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Oval 160"/>
              <p:cNvSpPr>
                <a:spLocks noChangeArrowheads="1"/>
              </p:cNvSpPr>
              <p:nvPr/>
            </p:nvSpPr>
            <p:spPr bwMode="auto">
              <a:xfrm>
                <a:off x="2800350" y="2690813"/>
                <a:ext cx="95250" cy="93662"/>
              </a:xfrm>
              <a:prstGeom prst="ellipse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99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Oval 163"/>
              <p:cNvSpPr>
                <a:spLocks noChangeArrowheads="1"/>
              </p:cNvSpPr>
              <p:nvPr/>
            </p:nvSpPr>
            <p:spPr bwMode="auto">
              <a:xfrm>
                <a:off x="2505075" y="2624138"/>
                <a:ext cx="95250" cy="92075"/>
              </a:xfrm>
              <a:prstGeom prst="ellipse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99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Oval 164"/>
              <p:cNvSpPr>
                <a:spLocks noChangeArrowheads="1"/>
              </p:cNvSpPr>
              <p:nvPr/>
            </p:nvSpPr>
            <p:spPr bwMode="auto">
              <a:xfrm>
                <a:off x="2570163" y="2787650"/>
                <a:ext cx="95250" cy="92075"/>
              </a:xfrm>
              <a:prstGeom prst="ellipse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99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Oval 165"/>
              <p:cNvSpPr>
                <a:spLocks noChangeArrowheads="1"/>
              </p:cNvSpPr>
              <p:nvPr/>
            </p:nvSpPr>
            <p:spPr bwMode="auto">
              <a:xfrm>
                <a:off x="2603500" y="2687638"/>
                <a:ext cx="95250" cy="92075"/>
              </a:xfrm>
              <a:prstGeom prst="ellipse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99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0" name="Oval 166"/>
              <p:cNvSpPr>
                <a:spLocks noChangeArrowheads="1"/>
              </p:cNvSpPr>
              <p:nvPr/>
            </p:nvSpPr>
            <p:spPr bwMode="auto">
              <a:xfrm>
                <a:off x="1908175" y="2568575"/>
                <a:ext cx="95250" cy="92075"/>
              </a:xfrm>
              <a:prstGeom prst="ellipse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9900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2" name="Group 119"/>
            <p:cNvGrpSpPr>
              <a:grpSpLocks/>
            </p:cNvGrpSpPr>
            <p:nvPr/>
          </p:nvGrpSpPr>
          <p:grpSpPr bwMode="auto">
            <a:xfrm>
              <a:off x="3419872" y="3553073"/>
              <a:ext cx="1162050" cy="307975"/>
              <a:chOff x="1085" y="2364"/>
              <a:chExt cx="843" cy="223"/>
            </a:xfrm>
          </p:grpSpPr>
          <p:sp>
            <p:nvSpPr>
              <p:cNvPr id="43" name="Oval 120"/>
              <p:cNvSpPr>
                <a:spLocks noChangeArrowheads="1"/>
              </p:cNvSpPr>
              <p:nvPr/>
            </p:nvSpPr>
            <p:spPr bwMode="auto">
              <a:xfrm>
                <a:off x="1535" y="2532"/>
                <a:ext cx="58" cy="5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Oval 121"/>
              <p:cNvSpPr>
                <a:spLocks noChangeArrowheads="1"/>
              </p:cNvSpPr>
              <p:nvPr/>
            </p:nvSpPr>
            <p:spPr bwMode="auto">
              <a:xfrm>
                <a:off x="1508" y="2388"/>
                <a:ext cx="58" cy="5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Oval 122"/>
              <p:cNvSpPr>
                <a:spLocks noChangeArrowheads="1"/>
              </p:cNvSpPr>
              <p:nvPr/>
            </p:nvSpPr>
            <p:spPr bwMode="auto">
              <a:xfrm>
                <a:off x="1355" y="2471"/>
                <a:ext cx="59" cy="5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Oval 123"/>
              <p:cNvSpPr>
                <a:spLocks noChangeArrowheads="1"/>
              </p:cNvSpPr>
              <p:nvPr/>
            </p:nvSpPr>
            <p:spPr bwMode="auto">
              <a:xfrm>
                <a:off x="1703" y="2453"/>
                <a:ext cx="58" cy="5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Oval 124"/>
              <p:cNvSpPr>
                <a:spLocks noChangeArrowheads="1"/>
              </p:cNvSpPr>
              <p:nvPr/>
            </p:nvSpPr>
            <p:spPr bwMode="auto">
              <a:xfrm>
                <a:off x="1441" y="2376"/>
                <a:ext cx="59" cy="5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Oval 125"/>
              <p:cNvSpPr>
                <a:spLocks noChangeArrowheads="1"/>
              </p:cNvSpPr>
              <p:nvPr/>
            </p:nvSpPr>
            <p:spPr bwMode="auto">
              <a:xfrm>
                <a:off x="1302" y="2521"/>
                <a:ext cx="58" cy="5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Oval 126"/>
              <p:cNvSpPr>
                <a:spLocks noChangeArrowheads="1"/>
              </p:cNvSpPr>
              <p:nvPr/>
            </p:nvSpPr>
            <p:spPr bwMode="auto">
              <a:xfrm>
                <a:off x="1647" y="2509"/>
                <a:ext cx="58" cy="5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Oval 127"/>
              <p:cNvSpPr>
                <a:spLocks noChangeArrowheads="1"/>
              </p:cNvSpPr>
              <p:nvPr/>
            </p:nvSpPr>
            <p:spPr bwMode="auto">
              <a:xfrm>
                <a:off x="1592" y="2428"/>
                <a:ext cx="59" cy="5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Oval 128"/>
              <p:cNvSpPr>
                <a:spLocks noChangeArrowheads="1"/>
              </p:cNvSpPr>
              <p:nvPr/>
            </p:nvSpPr>
            <p:spPr bwMode="auto">
              <a:xfrm>
                <a:off x="1590" y="2422"/>
                <a:ext cx="58" cy="5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Oval 129"/>
              <p:cNvSpPr>
                <a:spLocks noChangeArrowheads="1"/>
              </p:cNvSpPr>
              <p:nvPr/>
            </p:nvSpPr>
            <p:spPr bwMode="auto">
              <a:xfrm>
                <a:off x="1526" y="2410"/>
                <a:ext cx="59" cy="5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Oval 130"/>
              <p:cNvSpPr>
                <a:spLocks noChangeArrowheads="1"/>
              </p:cNvSpPr>
              <p:nvPr/>
            </p:nvSpPr>
            <p:spPr bwMode="auto">
              <a:xfrm>
                <a:off x="1677" y="2384"/>
                <a:ext cx="59" cy="5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Oval 131"/>
              <p:cNvSpPr>
                <a:spLocks noChangeArrowheads="1"/>
              </p:cNvSpPr>
              <p:nvPr/>
            </p:nvSpPr>
            <p:spPr bwMode="auto">
              <a:xfrm>
                <a:off x="1429" y="2512"/>
                <a:ext cx="59" cy="5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Oval 132"/>
              <p:cNvSpPr>
                <a:spLocks noChangeArrowheads="1"/>
              </p:cNvSpPr>
              <p:nvPr/>
            </p:nvSpPr>
            <p:spPr bwMode="auto">
              <a:xfrm>
                <a:off x="1412" y="2430"/>
                <a:ext cx="57" cy="5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Oval 133"/>
              <p:cNvSpPr>
                <a:spLocks noChangeArrowheads="1"/>
              </p:cNvSpPr>
              <p:nvPr/>
            </p:nvSpPr>
            <p:spPr bwMode="auto">
              <a:xfrm>
                <a:off x="1844" y="2408"/>
                <a:ext cx="58" cy="5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Oval 134"/>
              <p:cNvSpPr>
                <a:spLocks noChangeArrowheads="1"/>
              </p:cNvSpPr>
              <p:nvPr/>
            </p:nvSpPr>
            <p:spPr bwMode="auto">
              <a:xfrm>
                <a:off x="1385" y="2389"/>
                <a:ext cx="58" cy="5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Oval 135"/>
              <p:cNvSpPr>
                <a:spLocks noChangeArrowheads="1"/>
              </p:cNvSpPr>
              <p:nvPr/>
            </p:nvSpPr>
            <p:spPr bwMode="auto">
              <a:xfrm>
                <a:off x="1481" y="2476"/>
                <a:ext cx="58" cy="5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136"/>
              <p:cNvSpPr>
                <a:spLocks noChangeArrowheads="1"/>
              </p:cNvSpPr>
              <p:nvPr/>
            </p:nvSpPr>
            <p:spPr bwMode="auto">
              <a:xfrm>
                <a:off x="1212" y="2376"/>
                <a:ext cx="58" cy="5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Oval 137"/>
              <p:cNvSpPr>
                <a:spLocks noChangeArrowheads="1"/>
              </p:cNvSpPr>
              <p:nvPr/>
            </p:nvSpPr>
            <p:spPr bwMode="auto">
              <a:xfrm>
                <a:off x="1145" y="2364"/>
                <a:ext cx="59" cy="5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Oval 138"/>
              <p:cNvSpPr>
                <a:spLocks noChangeArrowheads="1"/>
              </p:cNvSpPr>
              <p:nvPr/>
            </p:nvSpPr>
            <p:spPr bwMode="auto">
              <a:xfrm>
                <a:off x="1294" y="2410"/>
                <a:ext cx="58" cy="5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Oval 139"/>
              <p:cNvSpPr>
                <a:spLocks noChangeArrowheads="1"/>
              </p:cNvSpPr>
              <p:nvPr/>
            </p:nvSpPr>
            <p:spPr bwMode="auto">
              <a:xfrm>
                <a:off x="1528" y="2495"/>
                <a:ext cx="59" cy="5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Oval 140"/>
              <p:cNvSpPr>
                <a:spLocks noChangeArrowheads="1"/>
              </p:cNvSpPr>
              <p:nvPr/>
            </p:nvSpPr>
            <p:spPr bwMode="auto">
              <a:xfrm>
                <a:off x="1089" y="2377"/>
                <a:ext cx="58" cy="5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Oval 141"/>
              <p:cNvSpPr>
                <a:spLocks noChangeArrowheads="1"/>
              </p:cNvSpPr>
              <p:nvPr/>
            </p:nvSpPr>
            <p:spPr bwMode="auto">
              <a:xfrm>
                <a:off x="1700" y="2456"/>
                <a:ext cx="58" cy="5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Oval 142"/>
              <p:cNvSpPr>
                <a:spLocks noChangeArrowheads="1"/>
              </p:cNvSpPr>
              <p:nvPr/>
            </p:nvSpPr>
            <p:spPr bwMode="auto">
              <a:xfrm>
                <a:off x="1633" y="2444"/>
                <a:ext cx="59" cy="5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Oval 143"/>
              <p:cNvSpPr>
                <a:spLocks noChangeArrowheads="1"/>
              </p:cNvSpPr>
              <p:nvPr/>
            </p:nvSpPr>
            <p:spPr bwMode="auto">
              <a:xfrm>
                <a:off x="1782" y="2490"/>
                <a:ext cx="58" cy="5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67" name="Oval 144"/>
              <p:cNvSpPr>
                <a:spLocks noChangeArrowheads="1"/>
              </p:cNvSpPr>
              <p:nvPr/>
            </p:nvSpPr>
            <p:spPr bwMode="auto">
              <a:xfrm>
                <a:off x="1869" y="2452"/>
                <a:ext cx="59" cy="5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Oval 145"/>
              <p:cNvSpPr>
                <a:spLocks noChangeArrowheads="1"/>
              </p:cNvSpPr>
              <p:nvPr/>
            </p:nvSpPr>
            <p:spPr bwMode="auto">
              <a:xfrm>
                <a:off x="1577" y="2457"/>
                <a:ext cx="58" cy="5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69" name="Oval 146"/>
              <p:cNvSpPr>
                <a:spLocks noChangeArrowheads="1"/>
              </p:cNvSpPr>
              <p:nvPr/>
            </p:nvSpPr>
            <p:spPr bwMode="auto">
              <a:xfrm>
                <a:off x="1208" y="2452"/>
                <a:ext cx="58" cy="5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70" name="Oval 147"/>
              <p:cNvSpPr>
                <a:spLocks noChangeArrowheads="1"/>
              </p:cNvSpPr>
              <p:nvPr/>
            </p:nvSpPr>
            <p:spPr bwMode="auto">
              <a:xfrm>
                <a:off x="1141" y="2440"/>
                <a:ext cx="59" cy="5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71" name="Oval 148"/>
              <p:cNvSpPr>
                <a:spLocks noChangeArrowheads="1"/>
              </p:cNvSpPr>
              <p:nvPr/>
            </p:nvSpPr>
            <p:spPr bwMode="auto">
              <a:xfrm>
                <a:off x="1290" y="2486"/>
                <a:ext cx="58" cy="57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72" name="Oval 149"/>
              <p:cNvSpPr>
                <a:spLocks noChangeArrowheads="1"/>
              </p:cNvSpPr>
              <p:nvPr/>
            </p:nvSpPr>
            <p:spPr bwMode="auto">
              <a:xfrm>
                <a:off x="1377" y="2448"/>
                <a:ext cx="59" cy="5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Oval 150"/>
              <p:cNvSpPr>
                <a:spLocks noChangeArrowheads="1"/>
              </p:cNvSpPr>
              <p:nvPr/>
            </p:nvSpPr>
            <p:spPr bwMode="auto">
              <a:xfrm>
                <a:off x="1085" y="2453"/>
                <a:ext cx="58" cy="5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25" name="Group 91"/>
            <p:cNvGrpSpPr>
              <a:grpSpLocks/>
            </p:cNvGrpSpPr>
            <p:nvPr/>
          </p:nvGrpSpPr>
          <p:grpSpPr bwMode="auto">
            <a:xfrm>
              <a:off x="3419872" y="4210670"/>
              <a:ext cx="1154112" cy="298450"/>
              <a:chOff x="1044" y="2750"/>
              <a:chExt cx="900" cy="233"/>
            </a:xfrm>
          </p:grpSpPr>
          <p:sp>
            <p:nvSpPr>
              <p:cNvPr id="326" name="Oval 92"/>
              <p:cNvSpPr>
                <a:spLocks noChangeArrowheads="1"/>
              </p:cNvSpPr>
              <p:nvPr/>
            </p:nvSpPr>
            <p:spPr bwMode="auto">
              <a:xfrm>
                <a:off x="1737" y="2848"/>
                <a:ext cx="53" cy="5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27" name="Oval 93"/>
              <p:cNvSpPr>
                <a:spLocks noChangeArrowheads="1"/>
              </p:cNvSpPr>
              <p:nvPr/>
            </p:nvSpPr>
            <p:spPr bwMode="auto">
              <a:xfrm>
                <a:off x="1392" y="2772"/>
                <a:ext cx="54" cy="53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28" name="Oval 94"/>
              <p:cNvSpPr>
                <a:spLocks noChangeArrowheads="1"/>
              </p:cNvSpPr>
              <p:nvPr/>
            </p:nvSpPr>
            <p:spPr bwMode="auto">
              <a:xfrm>
                <a:off x="1619" y="2814"/>
                <a:ext cx="53" cy="5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29" name="Oval 95"/>
              <p:cNvSpPr>
                <a:spLocks noChangeArrowheads="1"/>
              </p:cNvSpPr>
              <p:nvPr/>
            </p:nvSpPr>
            <p:spPr bwMode="auto">
              <a:xfrm>
                <a:off x="1172" y="2750"/>
                <a:ext cx="54" cy="5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30" name="Oval 96"/>
              <p:cNvSpPr>
                <a:spLocks noChangeArrowheads="1"/>
              </p:cNvSpPr>
              <p:nvPr/>
            </p:nvSpPr>
            <p:spPr bwMode="auto">
              <a:xfrm>
                <a:off x="1266" y="2752"/>
                <a:ext cx="53" cy="5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31" name="Oval 97"/>
              <p:cNvSpPr>
                <a:spLocks noChangeArrowheads="1"/>
              </p:cNvSpPr>
              <p:nvPr/>
            </p:nvSpPr>
            <p:spPr bwMode="auto">
              <a:xfrm>
                <a:off x="1354" y="2825"/>
                <a:ext cx="53" cy="51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32" name="Oval 98"/>
              <p:cNvSpPr>
                <a:spLocks noChangeArrowheads="1"/>
              </p:cNvSpPr>
              <p:nvPr/>
            </p:nvSpPr>
            <p:spPr bwMode="auto">
              <a:xfrm>
                <a:off x="1461" y="2820"/>
                <a:ext cx="53" cy="5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33" name="Oval 99"/>
              <p:cNvSpPr>
                <a:spLocks noChangeArrowheads="1"/>
              </p:cNvSpPr>
              <p:nvPr/>
            </p:nvSpPr>
            <p:spPr bwMode="auto">
              <a:xfrm>
                <a:off x="1842" y="2855"/>
                <a:ext cx="54" cy="5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34" name="Oval 100"/>
              <p:cNvSpPr>
                <a:spLocks noChangeArrowheads="1"/>
              </p:cNvSpPr>
              <p:nvPr/>
            </p:nvSpPr>
            <p:spPr bwMode="auto">
              <a:xfrm>
                <a:off x="1537" y="2831"/>
                <a:ext cx="54" cy="5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35" name="Oval 101"/>
              <p:cNvSpPr>
                <a:spLocks noChangeArrowheads="1"/>
              </p:cNvSpPr>
              <p:nvPr/>
            </p:nvSpPr>
            <p:spPr bwMode="auto">
              <a:xfrm>
                <a:off x="1280" y="2840"/>
                <a:ext cx="53" cy="5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36" name="Oval 102"/>
              <p:cNvSpPr>
                <a:spLocks noChangeArrowheads="1"/>
              </p:cNvSpPr>
              <p:nvPr/>
            </p:nvSpPr>
            <p:spPr bwMode="auto">
              <a:xfrm>
                <a:off x="1213" y="2828"/>
                <a:ext cx="54" cy="53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37" name="Oval 103"/>
              <p:cNvSpPr>
                <a:spLocks noChangeArrowheads="1"/>
              </p:cNvSpPr>
              <p:nvPr/>
            </p:nvSpPr>
            <p:spPr bwMode="auto">
              <a:xfrm>
                <a:off x="1222" y="2845"/>
                <a:ext cx="54" cy="51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38" name="Oval 104"/>
              <p:cNvSpPr>
                <a:spLocks noChangeArrowheads="1"/>
              </p:cNvSpPr>
              <p:nvPr/>
            </p:nvSpPr>
            <p:spPr bwMode="auto">
              <a:xfrm>
                <a:off x="1402" y="2933"/>
                <a:ext cx="54" cy="5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39" name="Oval 105"/>
              <p:cNvSpPr>
                <a:spLocks noChangeArrowheads="1"/>
              </p:cNvSpPr>
              <p:nvPr/>
            </p:nvSpPr>
            <p:spPr bwMode="auto">
              <a:xfrm>
                <a:off x="1586" y="2914"/>
                <a:ext cx="54" cy="5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40" name="Oval 106"/>
              <p:cNvSpPr>
                <a:spLocks noChangeArrowheads="1"/>
              </p:cNvSpPr>
              <p:nvPr/>
            </p:nvSpPr>
            <p:spPr bwMode="auto">
              <a:xfrm>
                <a:off x="1480" y="2838"/>
                <a:ext cx="53" cy="5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41" name="Oval 107"/>
              <p:cNvSpPr>
                <a:spLocks noChangeArrowheads="1"/>
              </p:cNvSpPr>
              <p:nvPr/>
            </p:nvSpPr>
            <p:spPr bwMode="auto">
              <a:xfrm>
                <a:off x="1566" y="2814"/>
                <a:ext cx="53" cy="53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42" name="Oval 108"/>
              <p:cNvSpPr>
                <a:spLocks noChangeArrowheads="1"/>
              </p:cNvSpPr>
              <p:nvPr/>
            </p:nvSpPr>
            <p:spPr bwMode="auto">
              <a:xfrm>
                <a:off x="1044" y="2814"/>
                <a:ext cx="53" cy="53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43" name="Oval 109"/>
              <p:cNvSpPr>
                <a:spLocks noChangeArrowheads="1"/>
              </p:cNvSpPr>
              <p:nvPr/>
            </p:nvSpPr>
            <p:spPr bwMode="auto">
              <a:xfrm>
                <a:off x="1332" y="2874"/>
                <a:ext cx="53" cy="51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44" name="Oval 110"/>
              <p:cNvSpPr>
                <a:spLocks noChangeArrowheads="1"/>
              </p:cNvSpPr>
              <p:nvPr/>
            </p:nvSpPr>
            <p:spPr bwMode="auto">
              <a:xfrm>
                <a:off x="1100" y="2830"/>
                <a:ext cx="53" cy="51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45" name="Oval 111"/>
              <p:cNvSpPr>
                <a:spLocks noChangeArrowheads="1"/>
              </p:cNvSpPr>
              <p:nvPr/>
            </p:nvSpPr>
            <p:spPr bwMode="auto">
              <a:xfrm>
                <a:off x="1785" y="2800"/>
                <a:ext cx="53" cy="5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46" name="Oval 112"/>
              <p:cNvSpPr>
                <a:spLocks noChangeArrowheads="1"/>
              </p:cNvSpPr>
              <p:nvPr/>
            </p:nvSpPr>
            <p:spPr bwMode="auto">
              <a:xfrm>
                <a:off x="1667" y="2766"/>
                <a:ext cx="53" cy="5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47" name="Oval 113"/>
              <p:cNvSpPr>
                <a:spLocks noChangeArrowheads="1"/>
              </p:cNvSpPr>
              <p:nvPr/>
            </p:nvSpPr>
            <p:spPr bwMode="auto">
              <a:xfrm>
                <a:off x="1509" y="2772"/>
                <a:ext cx="53" cy="5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48" name="Oval 114"/>
              <p:cNvSpPr>
                <a:spLocks noChangeArrowheads="1"/>
              </p:cNvSpPr>
              <p:nvPr/>
            </p:nvSpPr>
            <p:spPr bwMode="auto">
              <a:xfrm>
                <a:off x="1890" y="2807"/>
                <a:ext cx="54" cy="5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49" name="Oval 115"/>
              <p:cNvSpPr>
                <a:spLocks noChangeArrowheads="1"/>
              </p:cNvSpPr>
              <p:nvPr/>
            </p:nvSpPr>
            <p:spPr bwMode="auto">
              <a:xfrm>
                <a:off x="1417" y="2911"/>
                <a:ext cx="54" cy="5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50" name="Oval 116"/>
              <p:cNvSpPr>
                <a:spLocks noChangeArrowheads="1"/>
              </p:cNvSpPr>
              <p:nvPr/>
            </p:nvSpPr>
            <p:spPr bwMode="auto">
              <a:xfrm>
                <a:off x="1634" y="2866"/>
                <a:ext cx="54" cy="5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51" name="Oval 117"/>
              <p:cNvSpPr>
                <a:spLocks noChangeArrowheads="1"/>
              </p:cNvSpPr>
              <p:nvPr/>
            </p:nvSpPr>
            <p:spPr bwMode="auto">
              <a:xfrm>
                <a:off x="1532" y="2886"/>
                <a:ext cx="53" cy="52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52" name="Oval 118"/>
              <p:cNvSpPr>
                <a:spLocks noChangeArrowheads="1"/>
              </p:cNvSpPr>
              <p:nvPr/>
            </p:nvSpPr>
            <p:spPr bwMode="auto">
              <a:xfrm>
                <a:off x="1614" y="2766"/>
                <a:ext cx="53" cy="53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53" name="Group 71"/>
            <p:cNvGrpSpPr>
              <a:grpSpLocks/>
            </p:cNvGrpSpPr>
            <p:nvPr/>
          </p:nvGrpSpPr>
          <p:grpSpPr bwMode="auto">
            <a:xfrm>
              <a:off x="3563888" y="4797152"/>
              <a:ext cx="877888" cy="244475"/>
              <a:chOff x="1156" y="2937"/>
              <a:chExt cx="676" cy="184"/>
            </a:xfrm>
          </p:grpSpPr>
          <p:sp>
            <p:nvSpPr>
              <p:cNvPr id="354" name="Oval 72"/>
              <p:cNvSpPr>
                <a:spLocks noChangeArrowheads="1"/>
              </p:cNvSpPr>
              <p:nvPr/>
            </p:nvSpPr>
            <p:spPr bwMode="auto">
              <a:xfrm>
                <a:off x="1706" y="2964"/>
                <a:ext cx="42" cy="4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55" name="Oval 73"/>
              <p:cNvSpPr>
                <a:spLocks noChangeArrowheads="1"/>
              </p:cNvSpPr>
              <p:nvPr/>
            </p:nvSpPr>
            <p:spPr bwMode="auto">
              <a:xfrm>
                <a:off x="1683" y="2999"/>
                <a:ext cx="43" cy="42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56" name="Oval 74"/>
              <p:cNvSpPr>
                <a:spLocks noChangeArrowheads="1"/>
              </p:cNvSpPr>
              <p:nvPr/>
            </p:nvSpPr>
            <p:spPr bwMode="auto">
              <a:xfrm>
                <a:off x="1425" y="2975"/>
                <a:ext cx="42" cy="42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57" name="Oval 75"/>
              <p:cNvSpPr>
                <a:spLocks noChangeArrowheads="1"/>
              </p:cNvSpPr>
              <p:nvPr/>
            </p:nvSpPr>
            <p:spPr bwMode="auto">
              <a:xfrm>
                <a:off x="1508" y="2982"/>
                <a:ext cx="43" cy="41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58" name="Oval 76"/>
              <p:cNvSpPr>
                <a:spLocks noChangeArrowheads="1"/>
              </p:cNvSpPr>
              <p:nvPr/>
            </p:nvSpPr>
            <p:spPr bwMode="auto">
              <a:xfrm>
                <a:off x="1583" y="2983"/>
                <a:ext cx="42" cy="42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59" name="Oval 77"/>
              <p:cNvSpPr>
                <a:spLocks noChangeArrowheads="1"/>
              </p:cNvSpPr>
              <p:nvPr/>
            </p:nvSpPr>
            <p:spPr bwMode="auto">
              <a:xfrm>
                <a:off x="1215" y="2984"/>
                <a:ext cx="42" cy="41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60" name="Oval 78"/>
              <p:cNvSpPr>
                <a:spLocks noChangeArrowheads="1"/>
              </p:cNvSpPr>
              <p:nvPr/>
            </p:nvSpPr>
            <p:spPr bwMode="auto">
              <a:xfrm>
                <a:off x="1487" y="2942"/>
                <a:ext cx="42" cy="4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61" name="Oval 79"/>
              <p:cNvSpPr>
                <a:spLocks noChangeArrowheads="1"/>
              </p:cNvSpPr>
              <p:nvPr/>
            </p:nvSpPr>
            <p:spPr bwMode="auto">
              <a:xfrm>
                <a:off x="1789" y="2970"/>
                <a:ext cx="43" cy="41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62" name="Oval 80"/>
              <p:cNvSpPr>
                <a:spLocks noChangeArrowheads="1"/>
              </p:cNvSpPr>
              <p:nvPr/>
            </p:nvSpPr>
            <p:spPr bwMode="auto">
              <a:xfrm>
                <a:off x="1360" y="2989"/>
                <a:ext cx="43" cy="41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63" name="Oval 81"/>
              <p:cNvSpPr>
                <a:spLocks noChangeArrowheads="1"/>
              </p:cNvSpPr>
              <p:nvPr/>
            </p:nvSpPr>
            <p:spPr bwMode="auto">
              <a:xfrm>
                <a:off x="1156" y="2996"/>
                <a:ext cx="42" cy="41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64" name="Oval 82"/>
              <p:cNvSpPr>
                <a:spLocks noChangeArrowheads="1"/>
              </p:cNvSpPr>
              <p:nvPr/>
            </p:nvSpPr>
            <p:spPr bwMode="auto">
              <a:xfrm>
                <a:off x="1290" y="2948"/>
                <a:ext cx="43" cy="42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65" name="Oval 83"/>
              <p:cNvSpPr>
                <a:spLocks noChangeArrowheads="1"/>
              </p:cNvSpPr>
              <p:nvPr/>
            </p:nvSpPr>
            <p:spPr bwMode="auto">
              <a:xfrm>
                <a:off x="1548" y="3057"/>
                <a:ext cx="43" cy="41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66" name="Oval 84"/>
              <p:cNvSpPr>
                <a:spLocks noChangeArrowheads="1"/>
              </p:cNvSpPr>
              <p:nvPr/>
            </p:nvSpPr>
            <p:spPr bwMode="auto">
              <a:xfrm>
                <a:off x="1253" y="3070"/>
                <a:ext cx="43" cy="4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67" name="Oval 85"/>
              <p:cNvSpPr>
                <a:spLocks noChangeArrowheads="1"/>
              </p:cNvSpPr>
              <p:nvPr/>
            </p:nvSpPr>
            <p:spPr bwMode="auto">
              <a:xfrm>
                <a:off x="1399" y="3055"/>
                <a:ext cx="43" cy="4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68" name="Oval 86"/>
              <p:cNvSpPr>
                <a:spLocks noChangeArrowheads="1"/>
              </p:cNvSpPr>
              <p:nvPr/>
            </p:nvSpPr>
            <p:spPr bwMode="auto">
              <a:xfrm>
                <a:off x="1753" y="3052"/>
                <a:ext cx="42" cy="41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69" name="Oval 87"/>
              <p:cNvSpPr>
                <a:spLocks noChangeArrowheads="1"/>
              </p:cNvSpPr>
              <p:nvPr/>
            </p:nvSpPr>
            <p:spPr bwMode="auto">
              <a:xfrm>
                <a:off x="1570" y="2937"/>
                <a:ext cx="42" cy="42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70" name="Oval 88"/>
              <p:cNvSpPr>
                <a:spLocks noChangeArrowheads="1"/>
              </p:cNvSpPr>
              <p:nvPr/>
            </p:nvSpPr>
            <p:spPr bwMode="auto">
              <a:xfrm>
                <a:off x="1156" y="2937"/>
                <a:ext cx="42" cy="42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71" name="Oval 89"/>
              <p:cNvSpPr>
                <a:spLocks noChangeArrowheads="1"/>
              </p:cNvSpPr>
              <p:nvPr/>
            </p:nvSpPr>
            <p:spPr bwMode="auto">
              <a:xfrm>
                <a:off x="1635" y="3080"/>
                <a:ext cx="42" cy="41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72" name="Oval 90"/>
              <p:cNvSpPr>
                <a:spLocks noChangeArrowheads="1"/>
              </p:cNvSpPr>
              <p:nvPr/>
            </p:nvSpPr>
            <p:spPr bwMode="auto">
              <a:xfrm>
                <a:off x="1451" y="3045"/>
                <a:ext cx="42" cy="41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73" name="Group 12"/>
            <p:cNvGrpSpPr>
              <a:grpSpLocks/>
            </p:cNvGrpSpPr>
            <p:nvPr/>
          </p:nvGrpSpPr>
          <p:grpSpPr bwMode="auto">
            <a:xfrm>
              <a:off x="3419872" y="5373216"/>
              <a:ext cx="1282700" cy="355600"/>
              <a:chOff x="1081" y="3517"/>
              <a:chExt cx="808" cy="224"/>
            </a:xfrm>
          </p:grpSpPr>
          <p:sp>
            <p:nvSpPr>
              <p:cNvPr id="374" name="Oval 13"/>
              <p:cNvSpPr>
                <a:spLocks noChangeArrowheads="1"/>
              </p:cNvSpPr>
              <p:nvPr/>
            </p:nvSpPr>
            <p:spPr bwMode="auto">
              <a:xfrm>
                <a:off x="1646" y="3594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75" name="Oval 14"/>
              <p:cNvSpPr>
                <a:spLocks noChangeArrowheads="1"/>
              </p:cNvSpPr>
              <p:nvPr/>
            </p:nvSpPr>
            <p:spPr bwMode="auto">
              <a:xfrm>
                <a:off x="1778" y="3589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76" name="Oval 15"/>
              <p:cNvSpPr>
                <a:spLocks noChangeArrowheads="1"/>
              </p:cNvSpPr>
              <p:nvPr/>
            </p:nvSpPr>
            <p:spPr bwMode="auto">
              <a:xfrm>
                <a:off x="1629" y="3558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77" name="Oval 16"/>
              <p:cNvSpPr>
                <a:spLocks noChangeArrowheads="1"/>
              </p:cNvSpPr>
              <p:nvPr/>
            </p:nvSpPr>
            <p:spPr bwMode="auto">
              <a:xfrm>
                <a:off x="1867" y="3547"/>
                <a:ext cx="22" cy="22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78" name="Oval 17"/>
              <p:cNvSpPr>
                <a:spLocks noChangeArrowheads="1"/>
              </p:cNvSpPr>
              <p:nvPr/>
            </p:nvSpPr>
            <p:spPr bwMode="auto">
              <a:xfrm>
                <a:off x="1804" y="3571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79" name="Oval 18"/>
              <p:cNvSpPr>
                <a:spLocks noChangeArrowheads="1"/>
              </p:cNvSpPr>
              <p:nvPr/>
            </p:nvSpPr>
            <p:spPr bwMode="auto">
              <a:xfrm>
                <a:off x="1553" y="3612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80" name="Oval 19"/>
              <p:cNvSpPr>
                <a:spLocks noChangeArrowheads="1"/>
              </p:cNvSpPr>
              <p:nvPr/>
            </p:nvSpPr>
            <p:spPr bwMode="auto">
              <a:xfrm>
                <a:off x="1529" y="3591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81" name="Oval 20"/>
              <p:cNvSpPr>
                <a:spLocks noChangeArrowheads="1"/>
              </p:cNvSpPr>
              <p:nvPr/>
            </p:nvSpPr>
            <p:spPr bwMode="auto">
              <a:xfrm>
                <a:off x="1343" y="3574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82" name="Oval 21"/>
              <p:cNvSpPr>
                <a:spLocks noChangeArrowheads="1"/>
              </p:cNvSpPr>
              <p:nvPr/>
            </p:nvSpPr>
            <p:spPr bwMode="auto">
              <a:xfrm>
                <a:off x="1367" y="3553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83" name="Oval 22"/>
              <p:cNvSpPr>
                <a:spLocks noChangeArrowheads="1"/>
              </p:cNvSpPr>
              <p:nvPr/>
            </p:nvSpPr>
            <p:spPr bwMode="auto">
              <a:xfrm>
                <a:off x="1476" y="3637"/>
                <a:ext cx="21" cy="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84" name="Oval 23"/>
              <p:cNvSpPr>
                <a:spLocks noChangeArrowheads="1"/>
              </p:cNvSpPr>
              <p:nvPr/>
            </p:nvSpPr>
            <p:spPr bwMode="auto">
              <a:xfrm>
                <a:off x="1508" y="3624"/>
                <a:ext cx="22" cy="22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85" name="Oval 24"/>
              <p:cNvSpPr>
                <a:spLocks noChangeArrowheads="1"/>
              </p:cNvSpPr>
              <p:nvPr/>
            </p:nvSpPr>
            <p:spPr bwMode="auto">
              <a:xfrm>
                <a:off x="1498" y="3599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86" name="Oval 25"/>
              <p:cNvSpPr>
                <a:spLocks noChangeArrowheads="1"/>
              </p:cNvSpPr>
              <p:nvPr/>
            </p:nvSpPr>
            <p:spPr bwMode="auto">
              <a:xfrm>
                <a:off x="1573" y="3581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87" name="Oval 26"/>
              <p:cNvSpPr>
                <a:spLocks noChangeArrowheads="1"/>
              </p:cNvSpPr>
              <p:nvPr/>
            </p:nvSpPr>
            <p:spPr bwMode="auto">
              <a:xfrm>
                <a:off x="1665" y="3574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88" name="Oval 27"/>
              <p:cNvSpPr>
                <a:spLocks noChangeArrowheads="1"/>
              </p:cNvSpPr>
              <p:nvPr/>
            </p:nvSpPr>
            <p:spPr bwMode="auto">
              <a:xfrm>
                <a:off x="1482" y="3688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89" name="Oval 28"/>
              <p:cNvSpPr>
                <a:spLocks noChangeArrowheads="1"/>
              </p:cNvSpPr>
              <p:nvPr/>
            </p:nvSpPr>
            <p:spPr bwMode="auto">
              <a:xfrm>
                <a:off x="1699" y="3606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90" name="Oval 29"/>
              <p:cNvSpPr>
                <a:spLocks noChangeArrowheads="1"/>
              </p:cNvSpPr>
              <p:nvPr/>
            </p:nvSpPr>
            <p:spPr bwMode="auto">
              <a:xfrm>
                <a:off x="1770" y="3559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91" name="Oval 30"/>
              <p:cNvSpPr>
                <a:spLocks noChangeArrowheads="1"/>
              </p:cNvSpPr>
              <p:nvPr/>
            </p:nvSpPr>
            <p:spPr bwMode="auto">
              <a:xfrm>
                <a:off x="1842" y="3577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92" name="Oval 31"/>
              <p:cNvSpPr>
                <a:spLocks noChangeArrowheads="1"/>
              </p:cNvSpPr>
              <p:nvPr/>
            </p:nvSpPr>
            <p:spPr bwMode="auto">
              <a:xfrm>
                <a:off x="1622" y="3718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93" name="Oval 32"/>
              <p:cNvSpPr>
                <a:spLocks noChangeArrowheads="1"/>
              </p:cNvSpPr>
              <p:nvPr/>
            </p:nvSpPr>
            <p:spPr bwMode="auto">
              <a:xfrm>
                <a:off x="1344" y="3558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94" name="Oval 33"/>
              <p:cNvSpPr>
                <a:spLocks noChangeArrowheads="1"/>
              </p:cNvSpPr>
              <p:nvPr/>
            </p:nvSpPr>
            <p:spPr bwMode="auto">
              <a:xfrm>
                <a:off x="1397" y="3689"/>
                <a:ext cx="21" cy="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95" name="Oval 34"/>
              <p:cNvSpPr>
                <a:spLocks noChangeArrowheads="1"/>
              </p:cNvSpPr>
              <p:nvPr/>
            </p:nvSpPr>
            <p:spPr bwMode="auto">
              <a:xfrm>
                <a:off x="1260" y="3549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96" name="Oval 35"/>
              <p:cNvSpPr>
                <a:spLocks noChangeArrowheads="1"/>
              </p:cNvSpPr>
              <p:nvPr/>
            </p:nvSpPr>
            <p:spPr bwMode="auto">
              <a:xfrm>
                <a:off x="1205" y="3572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97" name="Oval 36"/>
              <p:cNvSpPr>
                <a:spLocks noChangeArrowheads="1"/>
              </p:cNvSpPr>
              <p:nvPr/>
            </p:nvSpPr>
            <p:spPr bwMode="auto">
              <a:xfrm>
                <a:off x="1201" y="3597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98" name="Oval 37"/>
              <p:cNvSpPr>
                <a:spLocks noChangeArrowheads="1"/>
              </p:cNvSpPr>
              <p:nvPr/>
            </p:nvSpPr>
            <p:spPr bwMode="auto">
              <a:xfrm>
                <a:off x="1525" y="3618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399" name="Oval 38"/>
              <p:cNvSpPr>
                <a:spLocks noChangeArrowheads="1"/>
              </p:cNvSpPr>
              <p:nvPr/>
            </p:nvSpPr>
            <p:spPr bwMode="auto">
              <a:xfrm>
                <a:off x="1528" y="3642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00" name="Oval 39"/>
              <p:cNvSpPr>
                <a:spLocks noChangeArrowheads="1"/>
              </p:cNvSpPr>
              <p:nvPr/>
            </p:nvSpPr>
            <p:spPr bwMode="auto">
              <a:xfrm>
                <a:off x="1503" y="3629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01" name="Oval 40"/>
              <p:cNvSpPr>
                <a:spLocks noChangeArrowheads="1"/>
              </p:cNvSpPr>
              <p:nvPr/>
            </p:nvSpPr>
            <p:spPr bwMode="auto">
              <a:xfrm>
                <a:off x="1686" y="3688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02" name="Oval 41"/>
              <p:cNvSpPr>
                <a:spLocks noChangeArrowheads="1"/>
              </p:cNvSpPr>
              <p:nvPr/>
            </p:nvSpPr>
            <p:spPr bwMode="auto">
              <a:xfrm>
                <a:off x="1109" y="3530"/>
                <a:ext cx="22" cy="22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03" name="Oval 42"/>
              <p:cNvSpPr>
                <a:spLocks noChangeArrowheads="1"/>
              </p:cNvSpPr>
              <p:nvPr/>
            </p:nvSpPr>
            <p:spPr bwMode="auto">
              <a:xfrm>
                <a:off x="1214" y="3656"/>
                <a:ext cx="21" cy="22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04" name="Oval 43"/>
              <p:cNvSpPr>
                <a:spLocks noChangeArrowheads="1"/>
              </p:cNvSpPr>
              <p:nvPr/>
            </p:nvSpPr>
            <p:spPr bwMode="auto">
              <a:xfrm>
                <a:off x="1081" y="3582"/>
                <a:ext cx="21" cy="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05" name="Oval 44"/>
              <p:cNvSpPr>
                <a:spLocks noChangeArrowheads="1"/>
              </p:cNvSpPr>
              <p:nvPr/>
            </p:nvSpPr>
            <p:spPr bwMode="auto">
              <a:xfrm>
                <a:off x="1107" y="3594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06" name="Oval 45"/>
              <p:cNvSpPr>
                <a:spLocks noChangeArrowheads="1"/>
              </p:cNvSpPr>
              <p:nvPr/>
            </p:nvSpPr>
            <p:spPr bwMode="auto">
              <a:xfrm>
                <a:off x="1358" y="3657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07" name="Oval 46"/>
              <p:cNvSpPr>
                <a:spLocks noChangeArrowheads="1"/>
              </p:cNvSpPr>
              <p:nvPr/>
            </p:nvSpPr>
            <p:spPr bwMode="auto">
              <a:xfrm>
                <a:off x="1405" y="3653"/>
                <a:ext cx="22" cy="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08" name="Oval 47"/>
              <p:cNvSpPr>
                <a:spLocks noChangeArrowheads="1"/>
              </p:cNvSpPr>
              <p:nvPr/>
            </p:nvSpPr>
            <p:spPr bwMode="auto">
              <a:xfrm>
                <a:off x="1384" y="3662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09" name="Oval 48"/>
              <p:cNvSpPr>
                <a:spLocks noChangeArrowheads="1"/>
              </p:cNvSpPr>
              <p:nvPr/>
            </p:nvSpPr>
            <p:spPr bwMode="auto">
              <a:xfrm>
                <a:off x="1407" y="3677"/>
                <a:ext cx="21" cy="22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10" name="Oval 49"/>
              <p:cNvSpPr>
                <a:spLocks noChangeArrowheads="1"/>
              </p:cNvSpPr>
              <p:nvPr/>
            </p:nvSpPr>
            <p:spPr bwMode="auto">
              <a:xfrm>
                <a:off x="1612" y="3548"/>
                <a:ext cx="21" cy="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11" name="Oval 50"/>
              <p:cNvSpPr>
                <a:spLocks noChangeArrowheads="1"/>
              </p:cNvSpPr>
              <p:nvPr/>
            </p:nvSpPr>
            <p:spPr bwMode="auto">
              <a:xfrm>
                <a:off x="1579" y="3573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12" name="Oval 51"/>
              <p:cNvSpPr>
                <a:spLocks noChangeArrowheads="1"/>
              </p:cNvSpPr>
              <p:nvPr/>
            </p:nvSpPr>
            <p:spPr bwMode="auto">
              <a:xfrm>
                <a:off x="1297" y="3590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13" name="Oval 52"/>
              <p:cNvSpPr>
                <a:spLocks noChangeArrowheads="1"/>
              </p:cNvSpPr>
              <p:nvPr/>
            </p:nvSpPr>
            <p:spPr bwMode="auto">
              <a:xfrm>
                <a:off x="1309" y="3614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14" name="Oval 53"/>
              <p:cNvSpPr>
                <a:spLocks noChangeArrowheads="1"/>
              </p:cNvSpPr>
              <p:nvPr/>
            </p:nvSpPr>
            <p:spPr bwMode="auto">
              <a:xfrm>
                <a:off x="1302" y="3639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15" name="Oval 54"/>
              <p:cNvSpPr>
                <a:spLocks noChangeArrowheads="1"/>
              </p:cNvSpPr>
              <p:nvPr/>
            </p:nvSpPr>
            <p:spPr bwMode="auto">
              <a:xfrm>
                <a:off x="1494" y="3614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16" name="Oval 55"/>
              <p:cNvSpPr>
                <a:spLocks noChangeArrowheads="1"/>
              </p:cNvSpPr>
              <p:nvPr/>
            </p:nvSpPr>
            <p:spPr bwMode="auto">
              <a:xfrm>
                <a:off x="1507" y="3586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17" name="Oval 56"/>
              <p:cNvSpPr>
                <a:spLocks noChangeArrowheads="1"/>
              </p:cNvSpPr>
              <p:nvPr/>
            </p:nvSpPr>
            <p:spPr bwMode="auto">
              <a:xfrm>
                <a:off x="1506" y="3556"/>
                <a:ext cx="21" cy="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18" name="Oval 57"/>
              <p:cNvSpPr>
                <a:spLocks noChangeArrowheads="1"/>
              </p:cNvSpPr>
              <p:nvPr/>
            </p:nvSpPr>
            <p:spPr bwMode="auto">
              <a:xfrm>
                <a:off x="1429" y="3683"/>
                <a:ext cx="22" cy="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19" name="Oval 58"/>
              <p:cNvSpPr>
                <a:spLocks noChangeArrowheads="1"/>
              </p:cNvSpPr>
              <p:nvPr/>
            </p:nvSpPr>
            <p:spPr bwMode="auto">
              <a:xfrm>
                <a:off x="1735" y="3517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20" name="Oval 59"/>
              <p:cNvSpPr>
                <a:spLocks noChangeArrowheads="1"/>
              </p:cNvSpPr>
              <p:nvPr/>
            </p:nvSpPr>
            <p:spPr bwMode="auto">
              <a:xfrm>
                <a:off x="1844" y="3635"/>
                <a:ext cx="21" cy="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21" name="Oval 60"/>
              <p:cNvSpPr>
                <a:spLocks noChangeArrowheads="1"/>
              </p:cNvSpPr>
              <p:nvPr/>
            </p:nvSpPr>
            <p:spPr bwMode="auto">
              <a:xfrm>
                <a:off x="1573" y="3564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22" name="Oval 61"/>
              <p:cNvSpPr>
                <a:spLocks noChangeArrowheads="1"/>
              </p:cNvSpPr>
              <p:nvPr/>
            </p:nvSpPr>
            <p:spPr bwMode="auto">
              <a:xfrm>
                <a:off x="1741" y="3584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23" name="Oval 62"/>
              <p:cNvSpPr>
                <a:spLocks noChangeArrowheads="1"/>
              </p:cNvSpPr>
              <p:nvPr/>
            </p:nvSpPr>
            <p:spPr bwMode="auto">
              <a:xfrm>
                <a:off x="1721" y="3561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24" name="Oval 63"/>
              <p:cNvSpPr>
                <a:spLocks noChangeArrowheads="1"/>
              </p:cNvSpPr>
              <p:nvPr/>
            </p:nvSpPr>
            <p:spPr bwMode="auto">
              <a:xfrm>
                <a:off x="1257" y="3581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25" name="Oval 64"/>
              <p:cNvSpPr>
                <a:spLocks noChangeArrowheads="1"/>
              </p:cNvSpPr>
              <p:nvPr/>
            </p:nvSpPr>
            <p:spPr bwMode="auto">
              <a:xfrm>
                <a:off x="1279" y="3595"/>
                <a:ext cx="21" cy="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26" name="Oval 65"/>
              <p:cNvSpPr>
                <a:spLocks noChangeArrowheads="1"/>
              </p:cNvSpPr>
              <p:nvPr/>
            </p:nvSpPr>
            <p:spPr bwMode="auto">
              <a:xfrm>
                <a:off x="1393" y="3564"/>
                <a:ext cx="22" cy="24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27" name="Oval 66"/>
              <p:cNvSpPr>
                <a:spLocks noChangeArrowheads="1"/>
              </p:cNvSpPr>
              <p:nvPr/>
            </p:nvSpPr>
            <p:spPr bwMode="auto">
              <a:xfrm>
                <a:off x="1405" y="3589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28" name="Oval 67"/>
              <p:cNvSpPr>
                <a:spLocks noChangeArrowheads="1"/>
              </p:cNvSpPr>
              <p:nvPr/>
            </p:nvSpPr>
            <p:spPr bwMode="auto">
              <a:xfrm>
                <a:off x="1398" y="3614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29" name="Oval 68"/>
              <p:cNvSpPr>
                <a:spLocks noChangeArrowheads="1"/>
              </p:cNvSpPr>
              <p:nvPr/>
            </p:nvSpPr>
            <p:spPr bwMode="auto">
              <a:xfrm>
                <a:off x="1747" y="3657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30" name="Oval 69"/>
              <p:cNvSpPr>
                <a:spLocks noChangeArrowheads="1"/>
              </p:cNvSpPr>
              <p:nvPr/>
            </p:nvSpPr>
            <p:spPr bwMode="auto">
              <a:xfrm>
                <a:off x="1758" y="3682"/>
                <a:ext cx="22" cy="22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31" name="Oval 70"/>
              <p:cNvSpPr>
                <a:spLocks noChangeArrowheads="1"/>
              </p:cNvSpPr>
              <p:nvPr/>
            </p:nvSpPr>
            <p:spPr bwMode="auto">
              <a:xfrm>
                <a:off x="1334" y="3706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rgbClr val="0000FF"/>
                  </a:gs>
                  <a:gs pos="100000">
                    <a:srgbClr val="0000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32" name="Group 189"/>
            <p:cNvGrpSpPr>
              <a:grpSpLocks/>
            </p:cNvGrpSpPr>
            <p:nvPr/>
          </p:nvGrpSpPr>
          <p:grpSpPr bwMode="auto">
            <a:xfrm>
              <a:off x="3635896" y="6093296"/>
              <a:ext cx="844550" cy="147637"/>
              <a:chOff x="3376" y="2154"/>
              <a:chExt cx="688" cy="120"/>
            </a:xfrm>
          </p:grpSpPr>
          <p:sp>
            <p:nvSpPr>
              <p:cNvPr id="433" name="Oval 190"/>
              <p:cNvSpPr>
                <a:spLocks noChangeArrowheads="1"/>
              </p:cNvSpPr>
              <p:nvPr/>
            </p:nvSpPr>
            <p:spPr bwMode="auto">
              <a:xfrm>
                <a:off x="3821" y="2231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34" name="Oval 191"/>
              <p:cNvSpPr>
                <a:spLocks noChangeArrowheads="1"/>
              </p:cNvSpPr>
              <p:nvPr/>
            </p:nvSpPr>
            <p:spPr bwMode="auto">
              <a:xfrm>
                <a:off x="3953" y="2226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35" name="Oval 192"/>
              <p:cNvSpPr>
                <a:spLocks noChangeArrowheads="1"/>
              </p:cNvSpPr>
              <p:nvPr/>
            </p:nvSpPr>
            <p:spPr bwMode="auto">
              <a:xfrm>
                <a:off x="3804" y="2195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36" name="Oval 193"/>
              <p:cNvSpPr>
                <a:spLocks noChangeArrowheads="1"/>
              </p:cNvSpPr>
              <p:nvPr/>
            </p:nvSpPr>
            <p:spPr bwMode="auto">
              <a:xfrm>
                <a:off x="4042" y="2184"/>
                <a:ext cx="22" cy="22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37" name="Oval 194"/>
              <p:cNvSpPr>
                <a:spLocks noChangeArrowheads="1"/>
              </p:cNvSpPr>
              <p:nvPr/>
            </p:nvSpPr>
            <p:spPr bwMode="auto">
              <a:xfrm>
                <a:off x="3979" y="2208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38" name="Oval 195"/>
              <p:cNvSpPr>
                <a:spLocks noChangeArrowheads="1"/>
              </p:cNvSpPr>
              <p:nvPr/>
            </p:nvSpPr>
            <p:spPr bwMode="auto">
              <a:xfrm>
                <a:off x="3704" y="2228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39" name="Oval 196"/>
              <p:cNvSpPr>
                <a:spLocks noChangeArrowheads="1"/>
              </p:cNvSpPr>
              <p:nvPr/>
            </p:nvSpPr>
            <p:spPr bwMode="auto">
              <a:xfrm>
                <a:off x="3518" y="2211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40" name="Oval 197"/>
              <p:cNvSpPr>
                <a:spLocks noChangeArrowheads="1"/>
              </p:cNvSpPr>
              <p:nvPr/>
            </p:nvSpPr>
            <p:spPr bwMode="auto">
              <a:xfrm>
                <a:off x="3542" y="2190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41" name="Oval 198"/>
              <p:cNvSpPr>
                <a:spLocks noChangeArrowheads="1"/>
              </p:cNvSpPr>
              <p:nvPr/>
            </p:nvSpPr>
            <p:spPr bwMode="auto">
              <a:xfrm>
                <a:off x="3673" y="2236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42" name="Oval 199"/>
              <p:cNvSpPr>
                <a:spLocks noChangeArrowheads="1"/>
              </p:cNvSpPr>
              <p:nvPr/>
            </p:nvSpPr>
            <p:spPr bwMode="auto">
              <a:xfrm>
                <a:off x="3748" y="2218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43" name="Oval 200"/>
              <p:cNvSpPr>
                <a:spLocks noChangeArrowheads="1"/>
              </p:cNvSpPr>
              <p:nvPr/>
            </p:nvSpPr>
            <p:spPr bwMode="auto">
              <a:xfrm>
                <a:off x="3840" y="2211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44" name="Oval 201"/>
              <p:cNvSpPr>
                <a:spLocks noChangeArrowheads="1"/>
              </p:cNvSpPr>
              <p:nvPr/>
            </p:nvSpPr>
            <p:spPr bwMode="auto">
              <a:xfrm>
                <a:off x="3945" y="2196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45" name="Oval 202"/>
              <p:cNvSpPr>
                <a:spLocks noChangeArrowheads="1"/>
              </p:cNvSpPr>
              <p:nvPr/>
            </p:nvSpPr>
            <p:spPr bwMode="auto">
              <a:xfrm>
                <a:off x="4017" y="2214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46" name="Oval 203"/>
              <p:cNvSpPr>
                <a:spLocks noChangeArrowheads="1"/>
              </p:cNvSpPr>
              <p:nvPr/>
            </p:nvSpPr>
            <p:spPr bwMode="auto">
              <a:xfrm>
                <a:off x="3519" y="2195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47" name="Oval 204"/>
              <p:cNvSpPr>
                <a:spLocks noChangeArrowheads="1"/>
              </p:cNvSpPr>
              <p:nvPr/>
            </p:nvSpPr>
            <p:spPr bwMode="auto">
              <a:xfrm>
                <a:off x="3435" y="2186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48" name="Oval 205"/>
              <p:cNvSpPr>
                <a:spLocks noChangeArrowheads="1"/>
              </p:cNvSpPr>
              <p:nvPr/>
            </p:nvSpPr>
            <p:spPr bwMode="auto">
              <a:xfrm>
                <a:off x="3380" y="2209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49" name="Oval 206"/>
              <p:cNvSpPr>
                <a:spLocks noChangeArrowheads="1"/>
              </p:cNvSpPr>
              <p:nvPr/>
            </p:nvSpPr>
            <p:spPr bwMode="auto">
              <a:xfrm>
                <a:off x="3376" y="2234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50" name="Oval 207"/>
              <p:cNvSpPr>
                <a:spLocks noChangeArrowheads="1"/>
              </p:cNvSpPr>
              <p:nvPr/>
            </p:nvSpPr>
            <p:spPr bwMode="auto">
              <a:xfrm>
                <a:off x="3787" y="2185"/>
                <a:ext cx="21" cy="2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51" name="Oval 208"/>
              <p:cNvSpPr>
                <a:spLocks noChangeArrowheads="1"/>
              </p:cNvSpPr>
              <p:nvPr/>
            </p:nvSpPr>
            <p:spPr bwMode="auto">
              <a:xfrm>
                <a:off x="3754" y="2210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52" name="Oval 209"/>
              <p:cNvSpPr>
                <a:spLocks noChangeArrowheads="1"/>
              </p:cNvSpPr>
              <p:nvPr/>
            </p:nvSpPr>
            <p:spPr bwMode="auto">
              <a:xfrm>
                <a:off x="3472" y="2227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53" name="Oval 210"/>
              <p:cNvSpPr>
                <a:spLocks noChangeArrowheads="1"/>
              </p:cNvSpPr>
              <p:nvPr/>
            </p:nvSpPr>
            <p:spPr bwMode="auto">
              <a:xfrm>
                <a:off x="3484" y="2251"/>
                <a:ext cx="21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54" name="Oval 211"/>
              <p:cNvSpPr>
                <a:spLocks noChangeArrowheads="1"/>
              </p:cNvSpPr>
              <p:nvPr/>
            </p:nvSpPr>
            <p:spPr bwMode="auto">
              <a:xfrm>
                <a:off x="3669" y="2251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55" name="Oval 212"/>
              <p:cNvSpPr>
                <a:spLocks noChangeArrowheads="1"/>
              </p:cNvSpPr>
              <p:nvPr/>
            </p:nvSpPr>
            <p:spPr bwMode="auto">
              <a:xfrm>
                <a:off x="3682" y="2223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56" name="Oval 213"/>
              <p:cNvSpPr>
                <a:spLocks noChangeArrowheads="1"/>
              </p:cNvSpPr>
              <p:nvPr/>
            </p:nvSpPr>
            <p:spPr bwMode="auto">
              <a:xfrm>
                <a:off x="3681" y="2193"/>
                <a:ext cx="21" cy="2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57" name="Oval 214"/>
              <p:cNvSpPr>
                <a:spLocks noChangeArrowheads="1"/>
              </p:cNvSpPr>
              <p:nvPr/>
            </p:nvSpPr>
            <p:spPr bwMode="auto">
              <a:xfrm>
                <a:off x="3910" y="2154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58" name="Oval 215"/>
              <p:cNvSpPr>
                <a:spLocks noChangeArrowheads="1"/>
              </p:cNvSpPr>
              <p:nvPr/>
            </p:nvSpPr>
            <p:spPr bwMode="auto">
              <a:xfrm>
                <a:off x="3748" y="2201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59" name="Oval 216"/>
              <p:cNvSpPr>
                <a:spLocks noChangeArrowheads="1"/>
              </p:cNvSpPr>
              <p:nvPr/>
            </p:nvSpPr>
            <p:spPr bwMode="auto">
              <a:xfrm>
                <a:off x="3916" y="2221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60" name="Oval 217"/>
              <p:cNvSpPr>
                <a:spLocks noChangeArrowheads="1"/>
              </p:cNvSpPr>
              <p:nvPr/>
            </p:nvSpPr>
            <p:spPr bwMode="auto">
              <a:xfrm>
                <a:off x="3896" y="2198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61" name="Oval 218"/>
              <p:cNvSpPr>
                <a:spLocks noChangeArrowheads="1"/>
              </p:cNvSpPr>
              <p:nvPr/>
            </p:nvSpPr>
            <p:spPr bwMode="auto">
              <a:xfrm>
                <a:off x="3432" y="2218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62" name="Oval 219"/>
              <p:cNvSpPr>
                <a:spLocks noChangeArrowheads="1"/>
              </p:cNvSpPr>
              <p:nvPr/>
            </p:nvSpPr>
            <p:spPr bwMode="auto">
              <a:xfrm>
                <a:off x="3454" y="2232"/>
                <a:ext cx="21" cy="2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63" name="Oval 220"/>
              <p:cNvSpPr>
                <a:spLocks noChangeArrowheads="1"/>
              </p:cNvSpPr>
              <p:nvPr/>
            </p:nvSpPr>
            <p:spPr bwMode="auto">
              <a:xfrm>
                <a:off x="3568" y="2201"/>
                <a:ext cx="22" cy="2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64" name="Oval 221"/>
              <p:cNvSpPr>
                <a:spLocks noChangeArrowheads="1"/>
              </p:cNvSpPr>
              <p:nvPr/>
            </p:nvSpPr>
            <p:spPr bwMode="auto">
              <a:xfrm>
                <a:off x="3580" y="2226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  <p:sp>
            <p:nvSpPr>
              <p:cNvPr id="465" name="Oval 222"/>
              <p:cNvSpPr>
                <a:spLocks noChangeArrowheads="1"/>
              </p:cNvSpPr>
              <p:nvPr/>
            </p:nvSpPr>
            <p:spPr bwMode="auto">
              <a:xfrm>
                <a:off x="3573" y="2251"/>
                <a:ext cx="22" cy="23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r-HR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" name="AutoShape 225"/>
          <p:cNvSpPr>
            <a:spLocks noChangeArrowheads="1"/>
          </p:cNvSpPr>
          <p:nvPr/>
        </p:nvSpPr>
        <p:spPr bwMode="auto">
          <a:xfrm rot="10385609">
            <a:off x="1958599" y="188640"/>
            <a:ext cx="2684463" cy="1076325"/>
          </a:xfrm>
          <a:prstGeom prst="curvedUpArrow">
            <a:avLst>
              <a:gd name="adj1" fmla="val 49882"/>
              <a:gd name="adj2" fmla="val 9976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>
              <a:solidFill>
                <a:srgbClr val="FF0000"/>
              </a:solidFill>
            </a:endParaRPr>
          </a:p>
        </p:txBody>
      </p:sp>
      <p:grpSp>
        <p:nvGrpSpPr>
          <p:cNvPr id="297" name="Group 296"/>
          <p:cNvGrpSpPr/>
          <p:nvPr/>
        </p:nvGrpSpPr>
        <p:grpSpPr>
          <a:xfrm>
            <a:off x="3541436" y="1262911"/>
            <a:ext cx="2247900" cy="1920990"/>
            <a:chOff x="4193253" y="1155886"/>
            <a:chExt cx="2247900" cy="1920990"/>
          </a:xfrm>
        </p:grpSpPr>
        <p:grpSp>
          <p:nvGrpSpPr>
            <p:cNvPr id="74" name="Group 73"/>
            <p:cNvGrpSpPr/>
            <p:nvPr/>
          </p:nvGrpSpPr>
          <p:grpSpPr>
            <a:xfrm>
              <a:off x="4265261" y="1155886"/>
              <a:ext cx="1963737" cy="879475"/>
              <a:chOff x="5097463" y="1573213"/>
              <a:chExt cx="1963737" cy="879475"/>
            </a:xfrm>
          </p:grpSpPr>
          <p:grpSp>
            <p:nvGrpSpPr>
              <p:cNvPr id="75" name="Group 3"/>
              <p:cNvGrpSpPr>
                <a:grpSpLocks/>
              </p:cNvGrpSpPr>
              <p:nvPr/>
            </p:nvGrpSpPr>
            <p:grpSpPr bwMode="auto">
              <a:xfrm>
                <a:off x="5449888" y="1920875"/>
                <a:ext cx="720725" cy="255588"/>
                <a:chOff x="2647" y="1284"/>
                <a:chExt cx="454" cy="161"/>
              </a:xfrm>
            </p:grpSpPr>
            <p:sp>
              <p:nvSpPr>
                <p:cNvPr id="288" name="Oval 4"/>
                <p:cNvSpPr>
                  <a:spLocks noChangeArrowheads="1"/>
                </p:cNvSpPr>
                <p:nvPr/>
              </p:nvSpPr>
              <p:spPr bwMode="auto">
                <a:xfrm>
                  <a:off x="2647" y="1298"/>
                  <a:ext cx="70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89" name="Oval 5"/>
                <p:cNvSpPr>
                  <a:spLocks noChangeArrowheads="1"/>
                </p:cNvSpPr>
                <p:nvPr/>
              </p:nvSpPr>
              <p:spPr bwMode="auto">
                <a:xfrm>
                  <a:off x="2720" y="1362"/>
                  <a:ext cx="70" cy="6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90" name="Oval 6"/>
                <p:cNvSpPr>
                  <a:spLocks noChangeArrowheads="1"/>
                </p:cNvSpPr>
                <p:nvPr/>
              </p:nvSpPr>
              <p:spPr bwMode="auto">
                <a:xfrm>
                  <a:off x="2744" y="1284"/>
                  <a:ext cx="69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91" name="Oval 7"/>
                <p:cNvSpPr>
                  <a:spLocks noChangeArrowheads="1"/>
                </p:cNvSpPr>
                <p:nvPr/>
              </p:nvSpPr>
              <p:spPr bwMode="auto">
                <a:xfrm>
                  <a:off x="2910" y="1285"/>
                  <a:ext cx="71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92" name="Oval 8"/>
                <p:cNvSpPr>
                  <a:spLocks noChangeArrowheads="1"/>
                </p:cNvSpPr>
                <p:nvPr/>
              </p:nvSpPr>
              <p:spPr bwMode="auto">
                <a:xfrm>
                  <a:off x="2863" y="1358"/>
                  <a:ext cx="70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93" name="Oval 9"/>
                <p:cNvSpPr>
                  <a:spLocks noChangeArrowheads="1"/>
                </p:cNvSpPr>
                <p:nvPr/>
              </p:nvSpPr>
              <p:spPr bwMode="auto">
                <a:xfrm>
                  <a:off x="3030" y="1345"/>
                  <a:ext cx="71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94" name="Oval 10"/>
                <p:cNvSpPr>
                  <a:spLocks noChangeArrowheads="1"/>
                </p:cNvSpPr>
                <p:nvPr/>
              </p:nvSpPr>
              <p:spPr bwMode="auto">
                <a:xfrm>
                  <a:off x="3002" y="1298"/>
                  <a:ext cx="70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95" name="Oval 11"/>
                <p:cNvSpPr>
                  <a:spLocks noChangeArrowheads="1"/>
                </p:cNvSpPr>
                <p:nvPr/>
              </p:nvSpPr>
              <p:spPr bwMode="auto">
                <a:xfrm>
                  <a:off x="2835" y="1377"/>
                  <a:ext cx="71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96" name="Oval 12"/>
                <p:cNvSpPr>
                  <a:spLocks noChangeArrowheads="1"/>
                </p:cNvSpPr>
                <p:nvPr/>
              </p:nvSpPr>
              <p:spPr bwMode="auto">
                <a:xfrm>
                  <a:off x="2745" y="1313"/>
                  <a:ext cx="70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76" name="Group 13"/>
              <p:cNvGrpSpPr>
                <a:grpSpLocks/>
              </p:cNvGrpSpPr>
              <p:nvPr/>
            </p:nvGrpSpPr>
            <p:grpSpPr bwMode="auto">
              <a:xfrm>
                <a:off x="5530850" y="1939925"/>
                <a:ext cx="1282700" cy="355600"/>
                <a:chOff x="1081" y="3517"/>
                <a:chExt cx="808" cy="224"/>
              </a:xfrm>
            </p:grpSpPr>
            <p:sp>
              <p:nvSpPr>
                <p:cNvPr id="230" name="Oval 14"/>
                <p:cNvSpPr>
                  <a:spLocks noChangeArrowheads="1"/>
                </p:cNvSpPr>
                <p:nvPr/>
              </p:nvSpPr>
              <p:spPr bwMode="auto">
                <a:xfrm>
                  <a:off x="1646" y="3594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1" name="Oval 15"/>
                <p:cNvSpPr>
                  <a:spLocks noChangeArrowheads="1"/>
                </p:cNvSpPr>
                <p:nvPr/>
              </p:nvSpPr>
              <p:spPr bwMode="auto">
                <a:xfrm>
                  <a:off x="1778" y="3589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2" name="Oval 16"/>
                <p:cNvSpPr>
                  <a:spLocks noChangeArrowheads="1"/>
                </p:cNvSpPr>
                <p:nvPr/>
              </p:nvSpPr>
              <p:spPr bwMode="auto">
                <a:xfrm>
                  <a:off x="1629" y="355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3" name="Oval 17"/>
                <p:cNvSpPr>
                  <a:spLocks noChangeArrowheads="1"/>
                </p:cNvSpPr>
                <p:nvPr/>
              </p:nvSpPr>
              <p:spPr bwMode="auto">
                <a:xfrm>
                  <a:off x="1867" y="3547"/>
                  <a:ext cx="22" cy="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4" name="Oval 18"/>
                <p:cNvSpPr>
                  <a:spLocks noChangeArrowheads="1"/>
                </p:cNvSpPr>
                <p:nvPr/>
              </p:nvSpPr>
              <p:spPr bwMode="auto">
                <a:xfrm>
                  <a:off x="1804" y="3571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5" name="Oval 19"/>
                <p:cNvSpPr>
                  <a:spLocks noChangeArrowheads="1"/>
                </p:cNvSpPr>
                <p:nvPr/>
              </p:nvSpPr>
              <p:spPr bwMode="auto">
                <a:xfrm>
                  <a:off x="1553" y="3612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6" name="Oval 20"/>
                <p:cNvSpPr>
                  <a:spLocks noChangeArrowheads="1"/>
                </p:cNvSpPr>
                <p:nvPr/>
              </p:nvSpPr>
              <p:spPr bwMode="auto">
                <a:xfrm>
                  <a:off x="1529" y="3591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7" name="Oval 21"/>
                <p:cNvSpPr>
                  <a:spLocks noChangeArrowheads="1"/>
                </p:cNvSpPr>
                <p:nvPr/>
              </p:nvSpPr>
              <p:spPr bwMode="auto">
                <a:xfrm>
                  <a:off x="1343" y="357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8" name="Oval 22"/>
                <p:cNvSpPr>
                  <a:spLocks noChangeArrowheads="1"/>
                </p:cNvSpPr>
                <p:nvPr/>
              </p:nvSpPr>
              <p:spPr bwMode="auto">
                <a:xfrm>
                  <a:off x="1367" y="3553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9" name="Oval 23"/>
                <p:cNvSpPr>
                  <a:spLocks noChangeArrowheads="1"/>
                </p:cNvSpPr>
                <p:nvPr/>
              </p:nvSpPr>
              <p:spPr bwMode="auto">
                <a:xfrm>
                  <a:off x="1476" y="3637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0" name="Oval 24"/>
                <p:cNvSpPr>
                  <a:spLocks noChangeArrowheads="1"/>
                </p:cNvSpPr>
                <p:nvPr/>
              </p:nvSpPr>
              <p:spPr bwMode="auto">
                <a:xfrm>
                  <a:off x="1508" y="3624"/>
                  <a:ext cx="22" cy="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1" name="Oval 25"/>
                <p:cNvSpPr>
                  <a:spLocks noChangeArrowheads="1"/>
                </p:cNvSpPr>
                <p:nvPr/>
              </p:nvSpPr>
              <p:spPr bwMode="auto">
                <a:xfrm>
                  <a:off x="1498" y="3599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2" name="Oval 26"/>
                <p:cNvSpPr>
                  <a:spLocks noChangeArrowheads="1"/>
                </p:cNvSpPr>
                <p:nvPr/>
              </p:nvSpPr>
              <p:spPr bwMode="auto">
                <a:xfrm>
                  <a:off x="1573" y="3581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3" name="Oval 27"/>
                <p:cNvSpPr>
                  <a:spLocks noChangeArrowheads="1"/>
                </p:cNvSpPr>
                <p:nvPr/>
              </p:nvSpPr>
              <p:spPr bwMode="auto">
                <a:xfrm>
                  <a:off x="1665" y="357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Oval 28"/>
                <p:cNvSpPr>
                  <a:spLocks noChangeArrowheads="1"/>
                </p:cNvSpPr>
                <p:nvPr/>
              </p:nvSpPr>
              <p:spPr bwMode="auto">
                <a:xfrm>
                  <a:off x="1482" y="368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5" name="Oval 29"/>
                <p:cNvSpPr>
                  <a:spLocks noChangeArrowheads="1"/>
                </p:cNvSpPr>
                <p:nvPr/>
              </p:nvSpPr>
              <p:spPr bwMode="auto">
                <a:xfrm>
                  <a:off x="1699" y="3606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6" name="Oval 30"/>
                <p:cNvSpPr>
                  <a:spLocks noChangeArrowheads="1"/>
                </p:cNvSpPr>
                <p:nvPr/>
              </p:nvSpPr>
              <p:spPr bwMode="auto">
                <a:xfrm>
                  <a:off x="1770" y="3559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7" name="Oval 31"/>
                <p:cNvSpPr>
                  <a:spLocks noChangeArrowheads="1"/>
                </p:cNvSpPr>
                <p:nvPr/>
              </p:nvSpPr>
              <p:spPr bwMode="auto">
                <a:xfrm>
                  <a:off x="1842" y="3577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8" name="Oval 32"/>
                <p:cNvSpPr>
                  <a:spLocks noChangeArrowheads="1"/>
                </p:cNvSpPr>
                <p:nvPr/>
              </p:nvSpPr>
              <p:spPr bwMode="auto">
                <a:xfrm>
                  <a:off x="1622" y="371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9" name="Oval 33"/>
                <p:cNvSpPr>
                  <a:spLocks noChangeArrowheads="1"/>
                </p:cNvSpPr>
                <p:nvPr/>
              </p:nvSpPr>
              <p:spPr bwMode="auto">
                <a:xfrm>
                  <a:off x="1344" y="355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0" name="Oval 34"/>
                <p:cNvSpPr>
                  <a:spLocks noChangeArrowheads="1"/>
                </p:cNvSpPr>
                <p:nvPr/>
              </p:nvSpPr>
              <p:spPr bwMode="auto">
                <a:xfrm>
                  <a:off x="1397" y="3689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1" name="Oval 35"/>
                <p:cNvSpPr>
                  <a:spLocks noChangeArrowheads="1"/>
                </p:cNvSpPr>
                <p:nvPr/>
              </p:nvSpPr>
              <p:spPr bwMode="auto">
                <a:xfrm>
                  <a:off x="1260" y="3549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2" name="Oval 36"/>
                <p:cNvSpPr>
                  <a:spLocks noChangeArrowheads="1"/>
                </p:cNvSpPr>
                <p:nvPr/>
              </p:nvSpPr>
              <p:spPr bwMode="auto">
                <a:xfrm>
                  <a:off x="1205" y="3572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3" name="Oval 37"/>
                <p:cNvSpPr>
                  <a:spLocks noChangeArrowheads="1"/>
                </p:cNvSpPr>
                <p:nvPr/>
              </p:nvSpPr>
              <p:spPr bwMode="auto">
                <a:xfrm>
                  <a:off x="1201" y="3597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4" name="Oval 38"/>
                <p:cNvSpPr>
                  <a:spLocks noChangeArrowheads="1"/>
                </p:cNvSpPr>
                <p:nvPr/>
              </p:nvSpPr>
              <p:spPr bwMode="auto">
                <a:xfrm>
                  <a:off x="1525" y="361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5" name="Oval 39"/>
                <p:cNvSpPr>
                  <a:spLocks noChangeArrowheads="1"/>
                </p:cNvSpPr>
                <p:nvPr/>
              </p:nvSpPr>
              <p:spPr bwMode="auto">
                <a:xfrm>
                  <a:off x="1528" y="3642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6" name="Oval 40"/>
                <p:cNvSpPr>
                  <a:spLocks noChangeArrowheads="1"/>
                </p:cNvSpPr>
                <p:nvPr/>
              </p:nvSpPr>
              <p:spPr bwMode="auto">
                <a:xfrm>
                  <a:off x="1503" y="3629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7" name="Oval 41"/>
                <p:cNvSpPr>
                  <a:spLocks noChangeArrowheads="1"/>
                </p:cNvSpPr>
                <p:nvPr/>
              </p:nvSpPr>
              <p:spPr bwMode="auto">
                <a:xfrm>
                  <a:off x="1686" y="368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8" name="Oval 42"/>
                <p:cNvSpPr>
                  <a:spLocks noChangeArrowheads="1"/>
                </p:cNvSpPr>
                <p:nvPr/>
              </p:nvSpPr>
              <p:spPr bwMode="auto">
                <a:xfrm>
                  <a:off x="1109" y="3530"/>
                  <a:ext cx="22" cy="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59" name="Oval 43"/>
                <p:cNvSpPr>
                  <a:spLocks noChangeArrowheads="1"/>
                </p:cNvSpPr>
                <p:nvPr/>
              </p:nvSpPr>
              <p:spPr bwMode="auto">
                <a:xfrm>
                  <a:off x="1214" y="3656"/>
                  <a:ext cx="21" cy="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0" name="Oval 44"/>
                <p:cNvSpPr>
                  <a:spLocks noChangeArrowheads="1"/>
                </p:cNvSpPr>
                <p:nvPr/>
              </p:nvSpPr>
              <p:spPr bwMode="auto">
                <a:xfrm>
                  <a:off x="1081" y="3582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1" name="Oval 45"/>
                <p:cNvSpPr>
                  <a:spLocks noChangeArrowheads="1"/>
                </p:cNvSpPr>
                <p:nvPr/>
              </p:nvSpPr>
              <p:spPr bwMode="auto">
                <a:xfrm>
                  <a:off x="1107" y="3594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2" name="Oval 46"/>
                <p:cNvSpPr>
                  <a:spLocks noChangeArrowheads="1"/>
                </p:cNvSpPr>
                <p:nvPr/>
              </p:nvSpPr>
              <p:spPr bwMode="auto">
                <a:xfrm>
                  <a:off x="1358" y="3657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3" name="Oval 47"/>
                <p:cNvSpPr>
                  <a:spLocks noChangeArrowheads="1"/>
                </p:cNvSpPr>
                <p:nvPr/>
              </p:nvSpPr>
              <p:spPr bwMode="auto">
                <a:xfrm>
                  <a:off x="1405" y="3653"/>
                  <a:ext cx="22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4" name="Oval 48"/>
                <p:cNvSpPr>
                  <a:spLocks noChangeArrowheads="1"/>
                </p:cNvSpPr>
                <p:nvPr/>
              </p:nvSpPr>
              <p:spPr bwMode="auto">
                <a:xfrm>
                  <a:off x="1384" y="3662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5" name="Oval 49"/>
                <p:cNvSpPr>
                  <a:spLocks noChangeArrowheads="1"/>
                </p:cNvSpPr>
                <p:nvPr/>
              </p:nvSpPr>
              <p:spPr bwMode="auto">
                <a:xfrm>
                  <a:off x="1407" y="3677"/>
                  <a:ext cx="21" cy="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6" name="Oval 50"/>
                <p:cNvSpPr>
                  <a:spLocks noChangeArrowheads="1"/>
                </p:cNvSpPr>
                <p:nvPr/>
              </p:nvSpPr>
              <p:spPr bwMode="auto">
                <a:xfrm>
                  <a:off x="1612" y="3548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7" name="Oval 51"/>
                <p:cNvSpPr>
                  <a:spLocks noChangeArrowheads="1"/>
                </p:cNvSpPr>
                <p:nvPr/>
              </p:nvSpPr>
              <p:spPr bwMode="auto">
                <a:xfrm>
                  <a:off x="1579" y="3573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8" name="Oval 52"/>
                <p:cNvSpPr>
                  <a:spLocks noChangeArrowheads="1"/>
                </p:cNvSpPr>
                <p:nvPr/>
              </p:nvSpPr>
              <p:spPr bwMode="auto">
                <a:xfrm>
                  <a:off x="1297" y="3590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69" name="Oval 53"/>
                <p:cNvSpPr>
                  <a:spLocks noChangeArrowheads="1"/>
                </p:cNvSpPr>
                <p:nvPr/>
              </p:nvSpPr>
              <p:spPr bwMode="auto">
                <a:xfrm>
                  <a:off x="1309" y="3614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70" name="Oval 54"/>
                <p:cNvSpPr>
                  <a:spLocks noChangeArrowheads="1"/>
                </p:cNvSpPr>
                <p:nvPr/>
              </p:nvSpPr>
              <p:spPr bwMode="auto">
                <a:xfrm>
                  <a:off x="1302" y="3639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71" name="Oval 55"/>
                <p:cNvSpPr>
                  <a:spLocks noChangeArrowheads="1"/>
                </p:cNvSpPr>
                <p:nvPr/>
              </p:nvSpPr>
              <p:spPr bwMode="auto">
                <a:xfrm>
                  <a:off x="1494" y="361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72" name="Oval 56"/>
                <p:cNvSpPr>
                  <a:spLocks noChangeArrowheads="1"/>
                </p:cNvSpPr>
                <p:nvPr/>
              </p:nvSpPr>
              <p:spPr bwMode="auto">
                <a:xfrm>
                  <a:off x="1507" y="3586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73" name="Oval 57"/>
                <p:cNvSpPr>
                  <a:spLocks noChangeArrowheads="1"/>
                </p:cNvSpPr>
                <p:nvPr/>
              </p:nvSpPr>
              <p:spPr bwMode="auto">
                <a:xfrm>
                  <a:off x="1506" y="3556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74" name="Oval 58"/>
                <p:cNvSpPr>
                  <a:spLocks noChangeArrowheads="1"/>
                </p:cNvSpPr>
                <p:nvPr/>
              </p:nvSpPr>
              <p:spPr bwMode="auto">
                <a:xfrm>
                  <a:off x="1429" y="3683"/>
                  <a:ext cx="22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75" name="Oval 59"/>
                <p:cNvSpPr>
                  <a:spLocks noChangeArrowheads="1"/>
                </p:cNvSpPr>
                <p:nvPr/>
              </p:nvSpPr>
              <p:spPr bwMode="auto">
                <a:xfrm>
                  <a:off x="1735" y="3517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76" name="Oval 60"/>
                <p:cNvSpPr>
                  <a:spLocks noChangeArrowheads="1"/>
                </p:cNvSpPr>
                <p:nvPr/>
              </p:nvSpPr>
              <p:spPr bwMode="auto">
                <a:xfrm>
                  <a:off x="1844" y="3635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77" name="Oval 61"/>
                <p:cNvSpPr>
                  <a:spLocks noChangeArrowheads="1"/>
                </p:cNvSpPr>
                <p:nvPr/>
              </p:nvSpPr>
              <p:spPr bwMode="auto">
                <a:xfrm>
                  <a:off x="1573" y="356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78" name="Oval 62"/>
                <p:cNvSpPr>
                  <a:spLocks noChangeArrowheads="1"/>
                </p:cNvSpPr>
                <p:nvPr/>
              </p:nvSpPr>
              <p:spPr bwMode="auto">
                <a:xfrm>
                  <a:off x="1741" y="358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79" name="Oval 63"/>
                <p:cNvSpPr>
                  <a:spLocks noChangeArrowheads="1"/>
                </p:cNvSpPr>
                <p:nvPr/>
              </p:nvSpPr>
              <p:spPr bwMode="auto">
                <a:xfrm>
                  <a:off x="1721" y="356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80" name="Oval 64"/>
                <p:cNvSpPr>
                  <a:spLocks noChangeArrowheads="1"/>
                </p:cNvSpPr>
                <p:nvPr/>
              </p:nvSpPr>
              <p:spPr bwMode="auto">
                <a:xfrm>
                  <a:off x="1257" y="358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81" name="Oval 65"/>
                <p:cNvSpPr>
                  <a:spLocks noChangeArrowheads="1"/>
                </p:cNvSpPr>
                <p:nvPr/>
              </p:nvSpPr>
              <p:spPr bwMode="auto">
                <a:xfrm>
                  <a:off x="1279" y="3595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82" name="Oval 66"/>
                <p:cNvSpPr>
                  <a:spLocks noChangeArrowheads="1"/>
                </p:cNvSpPr>
                <p:nvPr/>
              </p:nvSpPr>
              <p:spPr bwMode="auto">
                <a:xfrm>
                  <a:off x="1393" y="3564"/>
                  <a:ext cx="22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83" name="Oval 67"/>
                <p:cNvSpPr>
                  <a:spLocks noChangeArrowheads="1"/>
                </p:cNvSpPr>
                <p:nvPr/>
              </p:nvSpPr>
              <p:spPr bwMode="auto">
                <a:xfrm>
                  <a:off x="1405" y="3589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84" name="Oval 68"/>
                <p:cNvSpPr>
                  <a:spLocks noChangeArrowheads="1"/>
                </p:cNvSpPr>
                <p:nvPr/>
              </p:nvSpPr>
              <p:spPr bwMode="auto">
                <a:xfrm>
                  <a:off x="1398" y="361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85" name="Oval 69"/>
                <p:cNvSpPr>
                  <a:spLocks noChangeArrowheads="1"/>
                </p:cNvSpPr>
                <p:nvPr/>
              </p:nvSpPr>
              <p:spPr bwMode="auto">
                <a:xfrm>
                  <a:off x="1747" y="3657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86" name="Oval 70"/>
                <p:cNvSpPr>
                  <a:spLocks noChangeArrowheads="1"/>
                </p:cNvSpPr>
                <p:nvPr/>
              </p:nvSpPr>
              <p:spPr bwMode="auto">
                <a:xfrm>
                  <a:off x="1758" y="3682"/>
                  <a:ext cx="22" cy="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87" name="Oval 71"/>
                <p:cNvSpPr>
                  <a:spLocks noChangeArrowheads="1"/>
                </p:cNvSpPr>
                <p:nvPr/>
              </p:nvSpPr>
              <p:spPr bwMode="auto">
                <a:xfrm>
                  <a:off x="1334" y="3706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77" name="Group 72"/>
              <p:cNvGrpSpPr>
                <a:grpSpLocks/>
              </p:cNvGrpSpPr>
              <p:nvPr/>
            </p:nvGrpSpPr>
            <p:grpSpPr bwMode="auto">
              <a:xfrm>
                <a:off x="6083300" y="1689100"/>
                <a:ext cx="877888" cy="244475"/>
                <a:chOff x="1156" y="2937"/>
                <a:chExt cx="676" cy="184"/>
              </a:xfrm>
            </p:grpSpPr>
            <p:sp>
              <p:nvSpPr>
                <p:cNvPr id="211" name="Oval 73"/>
                <p:cNvSpPr>
                  <a:spLocks noChangeArrowheads="1"/>
                </p:cNvSpPr>
                <p:nvPr/>
              </p:nvSpPr>
              <p:spPr bwMode="auto">
                <a:xfrm>
                  <a:off x="1706" y="2964"/>
                  <a:ext cx="42" cy="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2" name="Oval 74"/>
                <p:cNvSpPr>
                  <a:spLocks noChangeArrowheads="1"/>
                </p:cNvSpPr>
                <p:nvPr/>
              </p:nvSpPr>
              <p:spPr bwMode="auto">
                <a:xfrm>
                  <a:off x="1683" y="2999"/>
                  <a:ext cx="43" cy="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3" name="Oval 75"/>
                <p:cNvSpPr>
                  <a:spLocks noChangeArrowheads="1"/>
                </p:cNvSpPr>
                <p:nvPr/>
              </p:nvSpPr>
              <p:spPr bwMode="auto">
                <a:xfrm>
                  <a:off x="1425" y="2975"/>
                  <a:ext cx="42" cy="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4" name="Oval 76"/>
                <p:cNvSpPr>
                  <a:spLocks noChangeArrowheads="1"/>
                </p:cNvSpPr>
                <p:nvPr/>
              </p:nvSpPr>
              <p:spPr bwMode="auto">
                <a:xfrm>
                  <a:off x="1508" y="2982"/>
                  <a:ext cx="43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5" name="Oval 77"/>
                <p:cNvSpPr>
                  <a:spLocks noChangeArrowheads="1"/>
                </p:cNvSpPr>
                <p:nvPr/>
              </p:nvSpPr>
              <p:spPr bwMode="auto">
                <a:xfrm>
                  <a:off x="1583" y="2983"/>
                  <a:ext cx="42" cy="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6" name="Oval 78"/>
                <p:cNvSpPr>
                  <a:spLocks noChangeArrowheads="1"/>
                </p:cNvSpPr>
                <p:nvPr/>
              </p:nvSpPr>
              <p:spPr bwMode="auto">
                <a:xfrm>
                  <a:off x="1215" y="2984"/>
                  <a:ext cx="42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7" name="Oval 79"/>
                <p:cNvSpPr>
                  <a:spLocks noChangeArrowheads="1"/>
                </p:cNvSpPr>
                <p:nvPr/>
              </p:nvSpPr>
              <p:spPr bwMode="auto">
                <a:xfrm>
                  <a:off x="1487" y="2942"/>
                  <a:ext cx="42" cy="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8" name="Oval 80"/>
                <p:cNvSpPr>
                  <a:spLocks noChangeArrowheads="1"/>
                </p:cNvSpPr>
                <p:nvPr/>
              </p:nvSpPr>
              <p:spPr bwMode="auto">
                <a:xfrm>
                  <a:off x="1789" y="2970"/>
                  <a:ext cx="43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9" name="Oval 81"/>
                <p:cNvSpPr>
                  <a:spLocks noChangeArrowheads="1"/>
                </p:cNvSpPr>
                <p:nvPr/>
              </p:nvSpPr>
              <p:spPr bwMode="auto">
                <a:xfrm>
                  <a:off x="1360" y="2989"/>
                  <a:ext cx="43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0" name="Oval 82"/>
                <p:cNvSpPr>
                  <a:spLocks noChangeArrowheads="1"/>
                </p:cNvSpPr>
                <p:nvPr/>
              </p:nvSpPr>
              <p:spPr bwMode="auto">
                <a:xfrm>
                  <a:off x="1156" y="2996"/>
                  <a:ext cx="42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1" name="Oval 83"/>
                <p:cNvSpPr>
                  <a:spLocks noChangeArrowheads="1"/>
                </p:cNvSpPr>
                <p:nvPr/>
              </p:nvSpPr>
              <p:spPr bwMode="auto">
                <a:xfrm>
                  <a:off x="1290" y="2948"/>
                  <a:ext cx="43" cy="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2" name="Oval 84"/>
                <p:cNvSpPr>
                  <a:spLocks noChangeArrowheads="1"/>
                </p:cNvSpPr>
                <p:nvPr/>
              </p:nvSpPr>
              <p:spPr bwMode="auto">
                <a:xfrm>
                  <a:off x="1548" y="3057"/>
                  <a:ext cx="43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3" name="Oval 85"/>
                <p:cNvSpPr>
                  <a:spLocks noChangeArrowheads="1"/>
                </p:cNvSpPr>
                <p:nvPr/>
              </p:nvSpPr>
              <p:spPr bwMode="auto">
                <a:xfrm>
                  <a:off x="1253" y="3070"/>
                  <a:ext cx="43" cy="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4" name="Oval 86"/>
                <p:cNvSpPr>
                  <a:spLocks noChangeArrowheads="1"/>
                </p:cNvSpPr>
                <p:nvPr/>
              </p:nvSpPr>
              <p:spPr bwMode="auto">
                <a:xfrm>
                  <a:off x="1399" y="3055"/>
                  <a:ext cx="43" cy="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5" name="Oval 87"/>
                <p:cNvSpPr>
                  <a:spLocks noChangeArrowheads="1"/>
                </p:cNvSpPr>
                <p:nvPr/>
              </p:nvSpPr>
              <p:spPr bwMode="auto">
                <a:xfrm>
                  <a:off x="1753" y="3052"/>
                  <a:ext cx="42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6" name="Oval 88"/>
                <p:cNvSpPr>
                  <a:spLocks noChangeArrowheads="1"/>
                </p:cNvSpPr>
                <p:nvPr/>
              </p:nvSpPr>
              <p:spPr bwMode="auto">
                <a:xfrm>
                  <a:off x="1570" y="2937"/>
                  <a:ext cx="42" cy="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7" name="Oval 89"/>
                <p:cNvSpPr>
                  <a:spLocks noChangeArrowheads="1"/>
                </p:cNvSpPr>
                <p:nvPr/>
              </p:nvSpPr>
              <p:spPr bwMode="auto">
                <a:xfrm>
                  <a:off x="1156" y="2937"/>
                  <a:ext cx="42" cy="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8" name="Oval 90"/>
                <p:cNvSpPr>
                  <a:spLocks noChangeArrowheads="1"/>
                </p:cNvSpPr>
                <p:nvPr/>
              </p:nvSpPr>
              <p:spPr bwMode="auto">
                <a:xfrm>
                  <a:off x="1635" y="3080"/>
                  <a:ext cx="42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29" name="Oval 91"/>
                <p:cNvSpPr>
                  <a:spLocks noChangeArrowheads="1"/>
                </p:cNvSpPr>
                <p:nvPr/>
              </p:nvSpPr>
              <p:spPr bwMode="auto">
                <a:xfrm>
                  <a:off x="1451" y="3045"/>
                  <a:ext cx="42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78" name="Group 92"/>
              <p:cNvGrpSpPr>
                <a:grpSpLocks/>
              </p:cNvGrpSpPr>
              <p:nvPr/>
            </p:nvGrpSpPr>
            <p:grpSpPr bwMode="auto">
              <a:xfrm>
                <a:off x="5524500" y="1573213"/>
                <a:ext cx="1154113" cy="298450"/>
                <a:chOff x="1044" y="2750"/>
                <a:chExt cx="900" cy="233"/>
              </a:xfrm>
            </p:grpSpPr>
            <p:sp>
              <p:nvSpPr>
                <p:cNvPr id="184" name="Oval 93"/>
                <p:cNvSpPr>
                  <a:spLocks noChangeArrowheads="1"/>
                </p:cNvSpPr>
                <p:nvPr/>
              </p:nvSpPr>
              <p:spPr bwMode="auto">
                <a:xfrm>
                  <a:off x="1737" y="2848"/>
                  <a:ext cx="53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5" name="Oval 94"/>
                <p:cNvSpPr>
                  <a:spLocks noChangeArrowheads="1"/>
                </p:cNvSpPr>
                <p:nvPr/>
              </p:nvSpPr>
              <p:spPr bwMode="auto">
                <a:xfrm>
                  <a:off x="1392" y="2772"/>
                  <a:ext cx="5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6" name="Oval 95"/>
                <p:cNvSpPr>
                  <a:spLocks noChangeArrowheads="1"/>
                </p:cNvSpPr>
                <p:nvPr/>
              </p:nvSpPr>
              <p:spPr bwMode="auto">
                <a:xfrm>
                  <a:off x="1619" y="2814"/>
                  <a:ext cx="53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7" name="Oval 96"/>
                <p:cNvSpPr>
                  <a:spLocks noChangeArrowheads="1"/>
                </p:cNvSpPr>
                <p:nvPr/>
              </p:nvSpPr>
              <p:spPr bwMode="auto">
                <a:xfrm>
                  <a:off x="1172" y="2750"/>
                  <a:ext cx="54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8" name="Oval 97"/>
                <p:cNvSpPr>
                  <a:spLocks noChangeArrowheads="1"/>
                </p:cNvSpPr>
                <p:nvPr/>
              </p:nvSpPr>
              <p:spPr bwMode="auto">
                <a:xfrm>
                  <a:off x="1266" y="2752"/>
                  <a:ext cx="53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9" name="Oval 98"/>
                <p:cNvSpPr>
                  <a:spLocks noChangeArrowheads="1"/>
                </p:cNvSpPr>
                <p:nvPr/>
              </p:nvSpPr>
              <p:spPr bwMode="auto">
                <a:xfrm>
                  <a:off x="1354" y="2825"/>
                  <a:ext cx="53" cy="5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0" name="Oval 99"/>
                <p:cNvSpPr>
                  <a:spLocks noChangeArrowheads="1"/>
                </p:cNvSpPr>
                <p:nvPr/>
              </p:nvSpPr>
              <p:spPr bwMode="auto">
                <a:xfrm>
                  <a:off x="1461" y="2820"/>
                  <a:ext cx="53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1" name="Oval 100"/>
                <p:cNvSpPr>
                  <a:spLocks noChangeArrowheads="1"/>
                </p:cNvSpPr>
                <p:nvPr/>
              </p:nvSpPr>
              <p:spPr bwMode="auto">
                <a:xfrm>
                  <a:off x="1842" y="2855"/>
                  <a:ext cx="54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2" name="Oval 101"/>
                <p:cNvSpPr>
                  <a:spLocks noChangeArrowheads="1"/>
                </p:cNvSpPr>
                <p:nvPr/>
              </p:nvSpPr>
              <p:spPr bwMode="auto">
                <a:xfrm>
                  <a:off x="1537" y="2831"/>
                  <a:ext cx="54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3" name="Oval 102"/>
                <p:cNvSpPr>
                  <a:spLocks noChangeArrowheads="1"/>
                </p:cNvSpPr>
                <p:nvPr/>
              </p:nvSpPr>
              <p:spPr bwMode="auto">
                <a:xfrm>
                  <a:off x="1280" y="2840"/>
                  <a:ext cx="53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4" name="Oval 103"/>
                <p:cNvSpPr>
                  <a:spLocks noChangeArrowheads="1"/>
                </p:cNvSpPr>
                <p:nvPr/>
              </p:nvSpPr>
              <p:spPr bwMode="auto">
                <a:xfrm>
                  <a:off x="1213" y="2828"/>
                  <a:ext cx="5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5" name="Oval 104"/>
                <p:cNvSpPr>
                  <a:spLocks noChangeArrowheads="1"/>
                </p:cNvSpPr>
                <p:nvPr/>
              </p:nvSpPr>
              <p:spPr bwMode="auto">
                <a:xfrm>
                  <a:off x="1222" y="2845"/>
                  <a:ext cx="54" cy="5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6" name="Oval 105"/>
                <p:cNvSpPr>
                  <a:spLocks noChangeArrowheads="1"/>
                </p:cNvSpPr>
                <p:nvPr/>
              </p:nvSpPr>
              <p:spPr bwMode="auto">
                <a:xfrm>
                  <a:off x="1402" y="2933"/>
                  <a:ext cx="54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7" name="Oval 106"/>
                <p:cNvSpPr>
                  <a:spLocks noChangeArrowheads="1"/>
                </p:cNvSpPr>
                <p:nvPr/>
              </p:nvSpPr>
              <p:spPr bwMode="auto">
                <a:xfrm>
                  <a:off x="1586" y="2914"/>
                  <a:ext cx="54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8" name="Oval 107"/>
                <p:cNvSpPr>
                  <a:spLocks noChangeArrowheads="1"/>
                </p:cNvSpPr>
                <p:nvPr/>
              </p:nvSpPr>
              <p:spPr bwMode="auto">
                <a:xfrm>
                  <a:off x="1480" y="2838"/>
                  <a:ext cx="53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99" name="Oval 108"/>
                <p:cNvSpPr>
                  <a:spLocks noChangeArrowheads="1"/>
                </p:cNvSpPr>
                <p:nvPr/>
              </p:nvSpPr>
              <p:spPr bwMode="auto">
                <a:xfrm>
                  <a:off x="1566" y="2814"/>
                  <a:ext cx="53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0" name="Oval 109"/>
                <p:cNvSpPr>
                  <a:spLocks noChangeArrowheads="1"/>
                </p:cNvSpPr>
                <p:nvPr/>
              </p:nvSpPr>
              <p:spPr bwMode="auto">
                <a:xfrm>
                  <a:off x="1044" y="2814"/>
                  <a:ext cx="53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1" name="Oval 110"/>
                <p:cNvSpPr>
                  <a:spLocks noChangeArrowheads="1"/>
                </p:cNvSpPr>
                <p:nvPr/>
              </p:nvSpPr>
              <p:spPr bwMode="auto">
                <a:xfrm>
                  <a:off x="1332" y="2874"/>
                  <a:ext cx="53" cy="5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2" name="Oval 111"/>
                <p:cNvSpPr>
                  <a:spLocks noChangeArrowheads="1"/>
                </p:cNvSpPr>
                <p:nvPr/>
              </p:nvSpPr>
              <p:spPr bwMode="auto">
                <a:xfrm>
                  <a:off x="1100" y="2830"/>
                  <a:ext cx="53" cy="5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3" name="Oval 112"/>
                <p:cNvSpPr>
                  <a:spLocks noChangeArrowheads="1"/>
                </p:cNvSpPr>
                <p:nvPr/>
              </p:nvSpPr>
              <p:spPr bwMode="auto">
                <a:xfrm>
                  <a:off x="1785" y="2800"/>
                  <a:ext cx="53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4" name="Oval 113"/>
                <p:cNvSpPr>
                  <a:spLocks noChangeArrowheads="1"/>
                </p:cNvSpPr>
                <p:nvPr/>
              </p:nvSpPr>
              <p:spPr bwMode="auto">
                <a:xfrm>
                  <a:off x="1667" y="2766"/>
                  <a:ext cx="53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5" name="Oval 114"/>
                <p:cNvSpPr>
                  <a:spLocks noChangeArrowheads="1"/>
                </p:cNvSpPr>
                <p:nvPr/>
              </p:nvSpPr>
              <p:spPr bwMode="auto">
                <a:xfrm>
                  <a:off x="1509" y="2772"/>
                  <a:ext cx="53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6" name="Oval 115"/>
                <p:cNvSpPr>
                  <a:spLocks noChangeArrowheads="1"/>
                </p:cNvSpPr>
                <p:nvPr/>
              </p:nvSpPr>
              <p:spPr bwMode="auto">
                <a:xfrm>
                  <a:off x="1890" y="2807"/>
                  <a:ext cx="54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Oval 116"/>
                <p:cNvSpPr>
                  <a:spLocks noChangeArrowheads="1"/>
                </p:cNvSpPr>
                <p:nvPr/>
              </p:nvSpPr>
              <p:spPr bwMode="auto">
                <a:xfrm>
                  <a:off x="1417" y="2911"/>
                  <a:ext cx="54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8" name="Oval 117"/>
                <p:cNvSpPr>
                  <a:spLocks noChangeArrowheads="1"/>
                </p:cNvSpPr>
                <p:nvPr/>
              </p:nvSpPr>
              <p:spPr bwMode="auto">
                <a:xfrm>
                  <a:off x="1634" y="2866"/>
                  <a:ext cx="54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9" name="Oval 118"/>
                <p:cNvSpPr>
                  <a:spLocks noChangeArrowheads="1"/>
                </p:cNvSpPr>
                <p:nvPr/>
              </p:nvSpPr>
              <p:spPr bwMode="auto">
                <a:xfrm>
                  <a:off x="1532" y="2886"/>
                  <a:ext cx="53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0" name="Oval 119"/>
                <p:cNvSpPr>
                  <a:spLocks noChangeArrowheads="1"/>
                </p:cNvSpPr>
                <p:nvPr/>
              </p:nvSpPr>
              <p:spPr bwMode="auto">
                <a:xfrm>
                  <a:off x="1614" y="2766"/>
                  <a:ext cx="53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79" name="Group 120"/>
              <p:cNvGrpSpPr>
                <a:grpSpLocks/>
              </p:cNvGrpSpPr>
              <p:nvPr/>
            </p:nvGrpSpPr>
            <p:grpSpPr bwMode="auto">
              <a:xfrm>
                <a:off x="5899150" y="2022475"/>
                <a:ext cx="1162050" cy="307975"/>
                <a:chOff x="1085" y="2364"/>
                <a:chExt cx="843" cy="223"/>
              </a:xfrm>
            </p:grpSpPr>
            <p:sp>
              <p:nvSpPr>
                <p:cNvPr id="153" name="Oval 121"/>
                <p:cNvSpPr>
                  <a:spLocks noChangeArrowheads="1"/>
                </p:cNvSpPr>
                <p:nvPr/>
              </p:nvSpPr>
              <p:spPr bwMode="auto">
                <a:xfrm>
                  <a:off x="1535" y="2532"/>
                  <a:ext cx="58" cy="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4" name="Oval 122"/>
                <p:cNvSpPr>
                  <a:spLocks noChangeArrowheads="1"/>
                </p:cNvSpPr>
                <p:nvPr/>
              </p:nvSpPr>
              <p:spPr bwMode="auto">
                <a:xfrm>
                  <a:off x="1508" y="2388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5" name="Oval 123"/>
                <p:cNvSpPr>
                  <a:spLocks noChangeArrowheads="1"/>
                </p:cNvSpPr>
                <p:nvPr/>
              </p:nvSpPr>
              <p:spPr bwMode="auto">
                <a:xfrm>
                  <a:off x="1355" y="2471"/>
                  <a:ext cx="59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6" name="Oval 124"/>
                <p:cNvSpPr>
                  <a:spLocks noChangeArrowheads="1"/>
                </p:cNvSpPr>
                <p:nvPr/>
              </p:nvSpPr>
              <p:spPr bwMode="auto">
                <a:xfrm>
                  <a:off x="1703" y="2453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7" name="Oval 125"/>
                <p:cNvSpPr>
                  <a:spLocks noChangeArrowheads="1"/>
                </p:cNvSpPr>
                <p:nvPr/>
              </p:nvSpPr>
              <p:spPr bwMode="auto">
                <a:xfrm>
                  <a:off x="1441" y="2376"/>
                  <a:ext cx="59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8" name="Oval 126"/>
                <p:cNvSpPr>
                  <a:spLocks noChangeArrowheads="1"/>
                </p:cNvSpPr>
                <p:nvPr/>
              </p:nvSpPr>
              <p:spPr bwMode="auto">
                <a:xfrm>
                  <a:off x="1302" y="2521"/>
                  <a:ext cx="58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9" name="Oval 127"/>
                <p:cNvSpPr>
                  <a:spLocks noChangeArrowheads="1"/>
                </p:cNvSpPr>
                <p:nvPr/>
              </p:nvSpPr>
              <p:spPr bwMode="auto">
                <a:xfrm>
                  <a:off x="1647" y="2509"/>
                  <a:ext cx="58" cy="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0" name="Oval 128"/>
                <p:cNvSpPr>
                  <a:spLocks noChangeArrowheads="1"/>
                </p:cNvSpPr>
                <p:nvPr/>
              </p:nvSpPr>
              <p:spPr bwMode="auto">
                <a:xfrm>
                  <a:off x="1592" y="2428"/>
                  <a:ext cx="59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1" name="Oval 129"/>
                <p:cNvSpPr>
                  <a:spLocks noChangeArrowheads="1"/>
                </p:cNvSpPr>
                <p:nvPr/>
              </p:nvSpPr>
              <p:spPr bwMode="auto">
                <a:xfrm>
                  <a:off x="1590" y="2422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2" name="Oval 130"/>
                <p:cNvSpPr>
                  <a:spLocks noChangeArrowheads="1"/>
                </p:cNvSpPr>
                <p:nvPr/>
              </p:nvSpPr>
              <p:spPr bwMode="auto">
                <a:xfrm>
                  <a:off x="1526" y="2410"/>
                  <a:ext cx="59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3" name="Oval 131"/>
                <p:cNvSpPr>
                  <a:spLocks noChangeArrowheads="1"/>
                </p:cNvSpPr>
                <p:nvPr/>
              </p:nvSpPr>
              <p:spPr bwMode="auto">
                <a:xfrm>
                  <a:off x="1677" y="2384"/>
                  <a:ext cx="59" cy="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4" name="Oval 132"/>
                <p:cNvSpPr>
                  <a:spLocks noChangeArrowheads="1"/>
                </p:cNvSpPr>
                <p:nvPr/>
              </p:nvSpPr>
              <p:spPr bwMode="auto">
                <a:xfrm>
                  <a:off x="1429" y="2512"/>
                  <a:ext cx="59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5" name="Oval 133"/>
                <p:cNvSpPr>
                  <a:spLocks noChangeArrowheads="1"/>
                </p:cNvSpPr>
                <p:nvPr/>
              </p:nvSpPr>
              <p:spPr bwMode="auto">
                <a:xfrm>
                  <a:off x="1412" y="2430"/>
                  <a:ext cx="57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6" name="Oval 134"/>
                <p:cNvSpPr>
                  <a:spLocks noChangeArrowheads="1"/>
                </p:cNvSpPr>
                <p:nvPr/>
              </p:nvSpPr>
              <p:spPr bwMode="auto">
                <a:xfrm>
                  <a:off x="1844" y="2408"/>
                  <a:ext cx="58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7" name="Oval 135"/>
                <p:cNvSpPr>
                  <a:spLocks noChangeArrowheads="1"/>
                </p:cNvSpPr>
                <p:nvPr/>
              </p:nvSpPr>
              <p:spPr bwMode="auto">
                <a:xfrm>
                  <a:off x="1385" y="2389"/>
                  <a:ext cx="58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8" name="Oval 136"/>
                <p:cNvSpPr>
                  <a:spLocks noChangeArrowheads="1"/>
                </p:cNvSpPr>
                <p:nvPr/>
              </p:nvSpPr>
              <p:spPr bwMode="auto">
                <a:xfrm>
                  <a:off x="1481" y="2476"/>
                  <a:ext cx="58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9" name="Oval 137"/>
                <p:cNvSpPr>
                  <a:spLocks noChangeArrowheads="1"/>
                </p:cNvSpPr>
                <p:nvPr/>
              </p:nvSpPr>
              <p:spPr bwMode="auto">
                <a:xfrm>
                  <a:off x="1212" y="2376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0" name="Oval 138"/>
                <p:cNvSpPr>
                  <a:spLocks noChangeArrowheads="1"/>
                </p:cNvSpPr>
                <p:nvPr/>
              </p:nvSpPr>
              <p:spPr bwMode="auto">
                <a:xfrm>
                  <a:off x="1145" y="2364"/>
                  <a:ext cx="59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1" name="Oval 139"/>
                <p:cNvSpPr>
                  <a:spLocks noChangeArrowheads="1"/>
                </p:cNvSpPr>
                <p:nvPr/>
              </p:nvSpPr>
              <p:spPr bwMode="auto">
                <a:xfrm>
                  <a:off x="1294" y="2410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2" name="Oval 140"/>
                <p:cNvSpPr>
                  <a:spLocks noChangeArrowheads="1"/>
                </p:cNvSpPr>
                <p:nvPr/>
              </p:nvSpPr>
              <p:spPr bwMode="auto">
                <a:xfrm>
                  <a:off x="1528" y="2495"/>
                  <a:ext cx="59" cy="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3" name="Oval 141"/>
                <p:cNvSpPr>
                  <a:spLocks noChangeArrowheads="1"/>
                </p:cNvSpPr>
                <p:nvPr/>
              </p:nvSpPr>
              <p:spPr bwMode="auto">
                <a:xfrm>
                  <a:off x="1089" y="2377"/>
                  <a:ext cx="58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4" name="Oval 142"/>
                <p:cNvSpPr>
                  <a:spLocks noChangeArrowheads="1"/>
                </p:cNvSpPr>
                <p:nvPr/>
              </p:nvSpPr>
              <p:spPr bwMode="auto">
                <a:xfrm>
                  <a:off x="1700" y="2456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5" name="Oval 143"/>
                <p:cNvSpPr>
                  <a:spLocks noChangeArrowheads="1"/>
                </p:cNvSpPr>
                <p:nvPr/>
              </p:nvSpPr>
              <p:spPr bwMode="auto">
                <a:xfrm>
                  <a:off x="1633" y="2444"/>
                  <a:ext cx="59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6" name="Oval 144"/>
                <p:cNvSpPr>
                  <a:spLocks noChangeArrowheads="1"/>
                </p:cNvSpPr>
                <p:nvPr/>
              </p:nvSpPr>
              <p:spPr bwMode="auto">
                <a:xfrm>
                  <a:off x="1782" y="2490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7" name="Oval 145"/>
                <p:cNvSpPr>
                  <a:spLocks noChangeArrowheads="1"/>
                </p:cNvSpPr>
                <p:nvPr/>
              </p:nvSpPr>
              <p:spPr bwMode="auto">
                <a:xfrm>
                  <a:off x="1869" y="2452"/>
                  <a:ext cx="59" cy="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8" name="Oval 146"/>
                <p:cNvSpPr>
                  <a:spLocks noChangeArrowheads="1"/>
                </p:cNvSpPr>
                <p:nvPr/>
              </p:nvSpPr>
              <p:spPr bwMode="auto">
                <a:xfrm>
                  <a:off x="1577" y="2457"/>
                  <a:ext cx="58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79" name="Oval 147"/>
                <p:cNvSpPr>
                  <a:spLocks noChangeArrowheads="1"/>
                </p:cNvSpPr>
                <p:nvPr/>
              </p:nvSpPr>
              <p:spPr bwMode="auto">
                <a:xfrm>
                  <a:off x="1208" y="2452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0" name="Oval 148"/>
                <p:cNvSpPr>
                  <a:spLocks noChangeArrowheads="1"/>
                </p:cNvSpPr>
                <p:nvPr/>
              </p:nvSpPr>
              <p:spPr bwMode="auto">
                <a:xfrm>
                  <a:off x="1141" y="2440"/>
                  <a:ext cx="59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1" name="Oval 149"/>
                <p:cNvSpPr>
                  <a:spLocks noChangeArrowheads="1"/>
                </p:cNvSpPr>
                <p:nvPr/>
              </p:nvSpPr>
              <p:spPr bwMode="auto">
                <a:xfrm>
                  <a:off x="1290" y="2486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2" name="Oval 150"/>
                <p:cNvSpPr>
                  <a:spLocks noChangeArrowheads="1"/>
                </p:cNvSpPr>
                <p:nvPr/>
              </p:nvSpPr>
              <p:spPr bwMode="auto">
                <a:xfrm>
                  <a:off x="1377" y="2448"/>
                  <a:ext cx="59" cy="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83" name="Oval 151"/>
                <p:cNvSpPr>
                  <a:spLocks noChangeArrowheads="1"/>
                </p:cNvSpPr>
                <p:nvPr/>
              </p:nvSpPr>
              <p:spPr bwMode="auto">
                <a:xfrm>
                  <a:off x="1085" y="2453"/>
                  <a:ext cx="58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80" name="Group 152"/>
              <p:cNvGrpSpPr>
                <a:grpSpLocks/>
              </p:cNvGrpSpPr>
              <p:nvPr/>
            </p:nvGrpSpPr>
            <p:grpSpPr bwMode="auto">
              <a:xfrm>
                <a:off x="5097463" y="1751013"/>
                <a:ext cx="987425" cy="315912"/>
                <a:chOff x="2572" y="1643"/>
                <a:chExt cx="622" cy="199"/>
              </a:xfrm>
            </p:grpSpPr>
            <p:sp>
              <p:nvSpPr>
                <p:cNvPr id="137" name="Oval 153"/>
                <p:cNvSpPr>
                  <a:spLocks noChangeArrowheads="1"/>
                </p:cNvSpPr>
                <p:nvPr/>
              </p:nvSpPr>
              <p:spPr bwMode="auto">
                <a:xfrm>
                  <a:off x="2619" y="1693"/>
                  <a:ext cx="60" cy="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8" name="Oval 154"/>
                <p:cNvSpPr>
                  <a:spLocks noChangeArrowheads="1"/>
                </p:cNvSpPr>
                <p:nvPr/>
              </p:nvSpPr>
              <p:spPr bwMode="auto">
                <a:xfrm>
                  <a:off x="2849" y="1668"/>
                  <a:ext cx="60" cy="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9" name="Oval 155"/>
                <p:cNvSpPr>
                  <a:spLocks noChangeArrowheads="1"/>
                </p:cNvSpPr>
                <p:nvPr/>
              </p:nvSpPr>
              <p:spPr bwMode="auto">
                <a:xfrm>
                  <a:off x="2655" y="1744"/>
                  <a:ext cx="60" cy="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0" name="Oval 156"/>
                <p:cNvSpPr>
                  <a:spLocks noChangeArrowheads="1"/>
                </p:cNvSpPr>
                <p:nvPr/>
              </p:nvSpPr>
              <p:spPr bwMode="auto">
                <a:xfrm>
                  <a:off x="2868" y="1773"/>
                  <a:ext cx="60" cy="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1" name="Oval 157"/>
                <p:cNvSpPr>
                  <a:spLocks noChangeArrowheads="1"/>
                </p:cNvSpPr>
                <p:nvPr/>
              </p:nvSpPr>
              <p:spPr bwMode="auto">
                <a:xfrm>
                  <a:off x="2951" y="1694"/>
                  <a:ext cx="60" cy="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2" name="Oval 158"/>
                <p:cNvSpPr>
                  <a:spLocks noChangeArrowheads="1"/>
                </p:cNvSpPr>
                <p:nvPr/>
              </p:nvSpPr>
              <p:spPr bwMode="auto">
                <a:xfrm>
                  <a:off x="2885" y="1643"/>
                  <a:ext cx="61" cy="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3" name="Oval 159"/>
                <p:cNvSpPr>
                  <a:spLocks noChangeArrowheads="1"/>
                </p:cNvSpPr>
                <p:nvPr/>
              </p:nvSpPr>
              <p:spPr bwMode="auto">
                <a:xfrm>
                  <a:off x="2797" y="1745"/>
                  <a:ext cx="61" cy="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4" name="Oval 160"/>
                <p:cNvSpPr>
                  <a:spLocks noChangeArrowheads="1"/>
                </p:cNvSpPr>
                <p:nvPr/>
              </p:nvSpPr>
              <p:spPr bwMode="auto">
                <a:xfrm>
                  <a:off x="2673" y="1684"/>
                  <a:ext cx="60" cy="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5" name="Oval 161"/>
                <p:cNvSpPr>
                  <a:spLocks noChangeArrowheads="1"/>
                </p:cNvSpPr>
                <p:nvPr/>
              </p:nvSpPr>
              <p:spPr bwMode="auto">
                <a:xfrm>
                  <a:off x="2767" y="1672"/>
                  <a:ext cx="60" cy="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6" name="Oval 162"/>
                <p:cNvSpPr>
                  <a:spLocks noChangeArrowheads="1"/>
                </p:cNvSpPr>
                <p:nvPr/>
              </p:nvSpPr>
              <p:spPr bwMode="auto">
                <a:xfrm>
                  <a:off x="3134" y="1723"/>
                  <a:ext cx="60" cy="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7" name="Oval 163"/>
                <p:cNvSpPr>
                  <a:spLocks noChangeArrowheads="1"/>
                </p:cNvSpPr>
                <p:nvPr/>
              </p:nvSpPr>
              <p:spPr bwMode="auto">
                <a:xfrm>
                  <a:off x="2735" y="1752"/>
                  <a:ext cx="61" cy="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8" name="Oval 164"/>
                <p:cNvSpPr>
                  <a:spLocks noChangeArrowheads="1"/>
                </p:cNvSpPr>
                <p:nvPr/>
              </p:nvSpPr>
              <p:spPr bwMode="auto">
                <a:xfrm>
                  <a:off x="2923" y="1693"/>
                  <a:ext cx="60" cy="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9" name="Oval 165"/>
                <p:cNvSpPr>
                  <a:spLocks noChangeArrowheads="1"/>
                </p:cNvSpPr>
                <p:nvPr/>
              </p:nvSpPr>
              <p:spPr bwMode="auto">
                <a:xfrm>
                  <a:off x="2948" y="1681"/>
                  <a:ext cx="60" cy="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0" name="Oval 166"/>
                <p:cNvSpPr>
                  <a:spLocks noChangeArrowheads="1"/>
                </p:cNvSpPr>
                <p:nvPr/>
              </p:nvSpPr>
              <p:spPr bwMode="auto">
                <a:xfrm>
                  <a:off x="2989" y="1784"/>
                  <a:ext cx="60" cy="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1" name="Oval 167"/>
                <p:cNvSpPr>
                  <a:spLocks noChangeArrowheads="1"/>
                </p:cNvSpPr>
                <p:nvPr/>
              </p:nvSpPr>
              <p:spPr bwMode="auto">
                <a:xfrm>
                  <a:off x="3010" y="1721"/>
                  <a:ext cx="60" cy="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52" name="Oval 168"/>
                <p:cNvSpPr>
                  <a:spLocks noChangeArrowheads="1"/>
                </p:cNvSpPr>
                <p:nvPr/>
              </p:nvSpPr>
              <p:spPr bwMode="auto">
                <a:xfrm>
                  <a:off x="2572" y="1646"/>
                  <a:ext cx="60" cy="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81" name="Group 169"/>
              <p:cNvGrpSpPr>
                <a:grpSpLocks/>
              </p:cNvGrpSpPr>
              <p:nvPr/>
            </p:nvGrpSpPr>
            <p:grpSpPr bwMode="auto">
              <a:xfrm>
                <a:off x="5675313" y="2133600"/>
                <a:ext cx="981075" cy="319088"/>
                <a:chOff x="2388" y="2039"/>
                <a:chExt cx="618" cy="201"/>
              </a:xfrm>
            </p:grpSpPr>
            <p:sp>
              <p:nvSpPr>
                <p:cNvPr id="116" name="Oval 170"/>
                <p:cNvSpPr>
                  <a:spLocks noChangeArrowheads="1"/>
                </p:cNvSpPr>
                <p:nvPr/>
              </p:nvSpPr>
              <p:spPr bwMode="auto">
                <a:xfrm>
                  <a:off x="2801" y="2185"/>
                  <a:ext cx="53" cy="5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7" name="Oval 171"/>
                <p:cNvSpPr>
                  <a:spLocks noChangeArrowheads="1"/>
                </p:cNvSpPr>
                <p:nvPr/>
              </p:nvSpPr>
              <p:spPr bwMode="auto">
                <a:xfrm>
                  <a:off x="2776" y="2043"/>
                  <a:ext cx="54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8" name="Oval 172"/>
                <p:cNvSpPr>
                  <a:spLocks noChangeArrowheads="1"/>
                </p:cNvSpPr>
                <p:nvPr/>
              </p:nvSpPr>
              <p:spPr bwMode="auto">
                <a:xfrm>
                  <a:off x="2636" y="2125"/>
                  <a:ext cx="54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9" name="Oval 173"/>
                <p:cNvSpPr>
                  <a:spLocks noChangeArrowheads="1"/>
                </p:cNvSpPr>
                <p:nvPr/>
              </p:nvSpPr>
              <p:spPr bwMode="auto">
                <a:xfrm>
                  <a:off x="2587" y="2175"/>
                  <a:ext cx="53" cy="5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0" name="Oval 174"/>
                <p:cNvSpPr>
                  <a:spLocks noChangeArrowheads="1"/>
                </p:cNvSpPr>
                <p:nvPr/>
              </p:nvSpPr>
              <p:spPr bwMode="auto">
                <a:xfrm>
                  <a:off x="2904" y="2163"/>
                  <a:ext cx="53" cy="5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1" name="Oval 175"/>
                <p:cNvSpPr>
                  <a:spLocks noChangeArrowheads="1"/>
                </p:cNvSpPr>
                <p:nvPr/>
              </p:nvSpPr>
              <p:spPr bwMode="auto">
                <a:xfrm>
                  <a:off x="2854" y="2082"/>
                  <a:ext cx="54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2" name="Oval 176"/>
                <p:cNvSpPr>
                  <a:spLocks noChangeArrowheads="1"/>
                </p:cNvSpPr>
                <p:nvPr/>
              </p:nvSpPr>
              <p:spPr bwMode="auto">
                <a:xfrm>
                  <a:off x="2852" y="2076"/>
                  <a:ext cx="53" cy="5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3" name="Oval 177"/>
                <p:cNvSpPr>
                  <a:spLocks noChangeArrowheads="1"/>
                </p:cNvSpPr>
                <p:nvPr/>
              </p:nvSpPr>
              <p:spPr bwMode="auto">
                <a:xfrm>
                  <a:off x="2932" y="2039"/>
                  <a:ext cx="54" cy="5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4" name="Oval 178"/>
                <p:cNvSpPr>
                  <a:spLocks noChangeArrowheads="1"/>
                </p:cNvSpPr>
                <p:nvPr/>
              </p:nvSpPr>
              <p:spPr bwMode="auto">
                <a:xfrm>
                  <a:off x="2704" y="2166"/>
                  <a:ext cx="54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5" name="Oval 179"/>
                <p:cNvSpPr>
                  <a:spLocks noChangeArrowheads="1"/>
                </p:cNvSpPr>
                <p:nvPr/>
              </p:nvSpPr>
              <p:spPr bwMode="auto">
                <a:xfrm>
                  <a:off x="2688" y="2084"/>
                  <a:ext cx="53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6" name="Oval 180"/>
                <p:cNvSpPr>
                  <a:spLocks noChangeArrowheads="1"/>
                </p:cNvSpPr>
                <p:nvPr/>
              </p:nvSpPr>
              <p:spPr bwMode="auto">
                <a:xfrm>
                  <a:off x="2663" y="2044"/>
                  <a:ext cx="54" cy="5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7" name="Oval 181"/>
                <p:cNvSpPr>
                  <a:spLocks noChangeArrowheads="1"/>
                </p:cNvSpPr>
                <p:nvPr/>
              </p:nvSpPr>
              <p:spPr bwMode="auto">
                <a:xfrm>
                  <a:off x="2752" y="2130"/>
                  <a:ext cx="53" cy="5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8" name="Oval 182"/>
                <p:cNvSpPr>
                  <a:spLocks noChangeArrowheads="1"/>
                </p:cNvSpPr>
                <p:nvPr/>
              </p:nvSpPr>
              <p:spPr bwMode="auto">
                <a:xfrm>
                  <a:off x="2580" y="2065"/>
                  <a:ext cx="53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9" name="Oval 183"/>
                <p:cNvSpPr>
                  <a:spLocks noChangeArrowheads="1"/>
                </p:cNvSpPr>
                <p:nvPr/>
              </p:nvSpPr>
              <p:spPr bwMode="auto">
                <a:xfrm>
                  <a:off x="2795" y="2149"/>
                  <a:ext cx="54" cy="5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0" name="Oval 184"/>
                <p:cNvSpPr>
                  <a:spLocks noChangeArrowheads="1"/>
                </p:cNvSpPr>
                <p:nvPr/>
              </p:nvSpPr>
              <p:spPr bwMode="auto">
                <a:xfrm>
                  <a:off x="2953" y="2110"/>
                  <a:ext cx="53" cy="5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1" name="Oval 185"/>
                <p:cNvSpPr>
                  <a:spLocks noChangeArrowheads="1"/>
                </p:cNvSpPr>
                <p:nvPr/>
              </p:nvSpPr>
              <p:spPr bwMode="auto">
                <a:xfrm>
                  <a:off x="2891" y="2098"/>
                  <a:ext cx="54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2" name="Oval 186"/>
                <p:cNvSpPr>
                  <a:spLocks noChangeArrowheads="1"/>
                </p:cNvSpPr>
                <p:nvPr/>
              </p:nvSpPr>
              <p:spPr bwMode="auto">
                <a:xfrm>
                  <a:off x="2840" y="2111"/>
                  <a:ext cx="53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3" name="Oval 187"/>
                <p:cNvSpPr>
                  <a:spLocks noChangeArrowheads="1"/>
                </p:cNvSpPr>
                <p:nvPr/>
              </p:nvSpPr>
              <p:spPr bwMode="auto">
                <a:xfrm>
                  <a:off x="2501" y="2106"/>
                  <a:ext cx="53" cy="5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4" name="Oval 188"/>
                <p:cNvSpPr>
                  <a:spLocks noChangeArrowheads="1"/>
                </p:cNvSpPr>
                <p:nvPr/>
              </p:nvSpPr>
              <p:spPr bwMode="auto">
                <a:xfrm>
                  <a:off x="2439" y="2094"/>
                  <a:ext cx="55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5" name="Oval 189"/>
                <p:cNvSpPr>
                  <a:spLocks noChangeArrowheads="1"/>
                </p:cNvSpPr>
                <p:nvPr/>
              </p:nvSpPr>
              <p:spPr bwMode="auto">
                <a:xfrm>
                  <a:off x="2576" y="2140"/>
                  <a:ext cx="53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6" name="Oval 190"/>
                <p:cNvSpPr>
                  <a:spLocks noChangeArrowheads="1"/>
                </p:cNvSpPr>
                <p:nvPr/>
              </p:nvSpPr>
              <p:spPr bwMode="auto">
                <a:xfrm>
                  <a:off x="2388" y="2107"/>
                  <a:ext cx="53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82" name="Group 191"/>
              <p:cNvGrpSpPr>
                <a:grpSpLocks/>
              </p:cNvGrpSpPr>
              <p:nvPr/>
            </p:nvGrpSpPr>
            <p:grpSpPr bwMode="auto">
              <a:xfrm>
                <a:off x="5965825" y="1851025"/>
                <a:ext cx="844550" cy="147638"/>
                <a:chOff x="3376" y="2154"/>
                <a:chExt cx="688" cy="120"/>
              </a:xfrm>
            </p:grpSpPr>
            <p:sp>
              <p:nvSpPr>
                <p:cNvPr id="83" name="Oval 192"/>
                <p:cNvSpPr>
                  <a:spLocks noChangeArrowheads="1"/>
                </p:cNvSpPr>
                <p:nvPr/>
              </p:nvSpPr>
              <p:spPr bwMode="auto">
                <a:xfrm>
                  <a:off x="3821" y="2231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4" name="Oval 193"/>
                <p:cNvSpPr>
                  <a:spLocks noChangeArrowheads="1"/>
                </p:cNvSpPr>
                <p:nvPr/>
              </p:nvSpPr>
              <p:spPr bwMode="auto">
                <a:xfrm>
                  <a:off x="3953" y="2226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5" name="Oval 194"/>
                <p:cNvSpPr>
                  <a:spLocks noChangeArrowheads="1"/>
                </p:cNvSpPr>
                <p:nvPr/>
              </p:nvSpPr>
              <p:spPr bwMode="auto">
                <a:xfrm>
                  <a:off x="3804" y="2195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6" name="Oval 195"/>
                <p:cNvSpPr>
                  <a:spLocks noChangeArrowheads="1"/>
                </p:cNvSpPr>
                <p:nvPr/>
              </p:nvSpPr>
              <p:spPr bwMode="auto">
                <a:xfrm>
                  <a:off x="4042" y="2184"/>
                  <a:ext cx="22" cy="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7" name="Oval 196"/>
                <p:cNvSpPr>
                  <a:spLocks noChangeArrowheads="1"/>
                </p:cNvSpPr>
                <p:nvPr/>
              </p:nvSpPr>
              <p:spPr bwMode="auto">
                <a:xfrm>
                  <a:off x="3979" y="2208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8" name="Oval 197"/>
                <p:cNvSpPr>
                  <a:spLocks noChangeArrowheads="1"/>
                </p:cNvSpPr>
                <p:nvPr/>
              </p:nvSpPr>
              <p:spPr bwMode="auto">
                <a:xfrm>
                  <a:off x="3704" y="2228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9" name="Oval 198"/>
                <p:cNvSpPr>
                  <a:spLocks noChangeArrowheads="1"/>
                </p:cNvSpPr>
                <p:nvPr/>
              </p:nvSpPr>
              <p:spPr bwMode="auto">
                <a:xfrm>
                  <a:off x="3518" y="221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0" name="Oval 199"/>
                <p:cNvSpPr>
                  <a:spLocks noChangeArrowheads="1"/>
                </p:cNvSpPr>
                <p:nvPr/>
              </p:nvSpPr>
              <p:spPr bwMode="auto">
                <a:xfrm>
                  <a:off x="3542" y="2190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1" name="Oval 200"/>
                <p:cNvSpPr>
                  <a:spLocks noChangeArrowheads="1"/>
                </p:cNvSpPr>
                <p:nvPr/>
              </p:nvSpPr>
              <p:spPr bwMode="auto">
                <a:xfrm>
                  <a:off x="3673" y="2236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2" name="Oval 201"/>
                <p:cNvSpPr>
                  <a:spLocks noChangeArrowheads="1"/>
                </p:cNvSpPr>
                <p:nvPr/>
              </p:nvSpPr>
              <p:spPr bwMode="auto">
                <a:xfrm>
                  <a:off x="3748" y="2218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3" name="Oval 202"/>
                <p:cNvSpPr>
                  <a:spLocks noChangeArrowheads="1"/>
                </p:cNvSpPr>
                <p:nvPr/>
              </p:nvSpPr>
              <p:spPr bwMode="auto">
                <a:xfrm>
                  <a:off x="3840" y="221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4" name="Oval 203"/>
                <p:cNvSpPr>
                  <a:spLocks noChangeArrowheads="1"/>
                </p:cNvSpPr>
                <p:nvPr/>
              </p:nvSpPr>
              <p:spPr bwMode="auto">
                <a:xfrm>
                  <a:off x="3945" y="2196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5" name="Oval 204"/>
                <p:cNvSpPr>
                  <a:spLocks noChangeArrowheads="1"/>
                </p:cNvSpPr>
                <p:nvPr/>
              </p:nvSpPr>
              <p:spPr bwMode="auto">
                <a:xfrm>
                  <a:off x="4017" y="221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6" name="Oval 205"/>
                <p:cNvSpPr>
                  <a:spLocks noChangeArrowheads="1"/>
                </p:cNvSpPr>
                <p:nvPr/>
              </p:nvSpPr>
              <p:spPr bwMode="auto">
                <a:xfrm>
                  <a:off x="3519" y="2195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7" name="Oval 206"/>
                <p:cNvSpPr>
                  <a:spLocks noChangeArrowheads="1"/>
                </p:cNvSpPr>
                <p:nvPr/>
              </p:nvSpPr>
              <p:spPr bwMode="auto">
                <a:xfrm>
                  <a:off x="3435" y="2186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8" name="Oval 207"/>
                <p:cNvSpPr>
                  <a:spLocks noChangeArrowheads="1"/>
                </p:cNvSpPr>
                <p:nvPr/>
              </p:nvSpPr>
              <p:spPr bwMode="auto">
                <a:xfrm>
                  <a:off x="3380" y="2209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9" name="Oval 208"/>
                <p:cNvSpPr>
                  <a:spLocks noChangeArrowheads="1"/>
                </p:cNvSpPr>
                <p:nvPr/>
              </p:nvSpPr>
              <p:spPr bwMode="auto">
                <a:xfrm>
                  <a:off x="3376" y="223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0" name="Oval 209"/>
                <p:cNvSpPr>
                  <a:spLocks noChangeArrowheads="1"/>
                </p:cNvSpPr>
                <p:nvPr/>
              </p:nvSpPr>
              <p:spPr bwMode="auto">
                <a:xfrm>
                  <a:off x="3787" y="2185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1" name="Oval 210"/>
                <p:cNvSpPr>
                  <a:spLocks noChangeArrowheads="1"/>
                </p:cNvSpPr>
                <p:nvPr/>
              </p:nvSpPr>
              <p:spPr bwMode="auto">
                <a:xfrm>
                  <a:off x="3754" y="2210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2" name="Oval 211"/>
                <p:cNvSpPr>
                  <a:spLocks noChangeArrowheads="1"/>
                </p:cNvSpPr>
                <p:nvPr/>
              </p:nvSpPr>
              <p:spPr bwMode="auto">
                <a:xfrm>
                  <a:off x="3472" y="2227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3" name="Oval 212"/>
                <p:cNvSpPr>
                  <a:spLocks noChangeArrowheads="1"/>
                </p:cNvSpPr>
                <p:nvPr/>
              </p:nvSpPr>
              <p:spPr bwMode="auto">
                <a:xfrm>
                  <a:off x="3484" y="2251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4" name="Oval 213"/>
                <p:cNvSpPr>
                  <a:spLocks noChangeArrowheads="1"/>
                </p:cNvSpPr>
                <p:nvPr/>
              </p:nvSpPr>
              <p:spPr bwMode="auto">
                <a:xfrm>
                  <a:off x="3669" y="225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5" name="Oval 214"/>
                <p:cNvSpPr>
                  <a:spLocks noChangeArrowheads="1"/>
                </p:cNvSpPr>
                <p:nvPr/>
              </p:nvSpPr>
              <p:spPr bwMode="auto">
                <a:xfrm>
                  <a:off x="3682" y="2223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6" name="Oval 215"/>
                <p:cNvSpPr>
                  <a:spLocks noChangeArrowheads="1"/>
                </p:cNvSpPr>
                <p:nvPr/>
              </p:nvSpPr>
              <p:spPr bwMode="auto">
                <a:xfrm>
                  <a:off x="3681" y="2193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7" name="Oval 216"/>
                <p:cNvSpPr>
                  <a:spLocks noChangeArrowheads="1"/>
                </p:cNvSpPr>
                <p:nvPr/>
              </p:nvSpPr>
              <p:spPr bwMode="auto">
                <a:xfrm>
                  <a:off x="3910" y="215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8" name="Oval 217"/>
                <p:cNvSpPr>
                  <a:spLocks noChangeArrowheads="1"/>
                </p:cNvSpPr>
                <p:nvPr/>
              </p:nvSpPr>
              <p:spPr bwMode="auto">
                <a:xfrm>
                  <a:off x="3748" y="220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9" name="Oval 218"/>
                <p:cNvSpPr>
                  <a:spLocks noChangeArrowheads="1"/>
                </p:cNvSpPr>
                <p:nvPr/>
              </p:nvSpPr>
              <p:spPr bwMode="auto">
                <a:xfrm>
                  <a:off x="3916" y="222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Oval 219"/>
                <p:cNvSpPr>
                  <a:spLocks noChangeArrowheads="1"/>
                </p:cNvSpPr>
                <p:nvPr/>
              </p:nvSpPr>
              <p:spPr bwMode="auto">
                <a:xfrm>
                  <a:off x="3896" y="219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1" name="Oval 220"/>
                <p:cNvSpPr>
                  <a:spLocks noChangeArrowheads="1"/>
                </p:cNvSpPr>
                <p:nvPr/>
              </p:nvSpPr>
              <p:spPr bwMode="auto">
                <a:xfrm>
                  <a:off x="3432" y="221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2" name="Oval 221"/>
                <p:cNvSpPr>
                  <a:spLocks noChangeArrowheads="1"/>
                </p:cNvSpPr>
                <p:nvPr/>
              </p:nvSpPr>
              <p:spPr bwMode="auto">
                <a:xfrm>
                  <a:off x="3454" y="2232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3" name="Oval 222"/>
                <p:cNvSpPr>
                  <a:spLocks noChangeArrowheads="1"/>
                </p:cNvSpPr>
                <p:nvPr/>
              </p:nvSpPr>
              <p:spPr bwMode="auto">
                <a:xfrm>
                  <a:off x="3568" y="2201"/>
                  <a:ext cx="22" cy="2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4" name="Oval 223"/>
                <p:cNvSpPr>
                  <a:spLocks noChangeArrowheads="1"/>
                </p:cNvSpPr>
                <p:nvPr/>
              </p:nvSpPr>
              <p:spPr bwMode="auto">
                <a:xfrm>
                  <a:off x="3580" y="2226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5" name="Oval 224"/>
                <p:cNvSpPr>
                  <a:spLocks noChangeArrowheads="1"/>
                </p:cNvSpPr>
                <p:nvPr/>
              </p:nvSpPr>
              <p:spPr bwMode="auto">
                <a:xfrm>
                  <a:off x="3573" y="225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>
                    <a:solidFill>
                      <a:srgbClr val="FF0000"/>
                    </a:solidFill>
                  </a:endParaRPr>
                </a:p>
              </p:txBody>
            </p:sp>
          </p:grpSp>
        </p:grpSp>
        <p:sp>
          <p:nvSpPr>
            <p:cNvPr id="468" name="Rectangle 26"/>
            <p:cNvSpPr>
              <a:spLocks noChangeArrowheads="1"/>
            </p:cNvSpPr>
            <p:nvPr/>
          </p:nvSpPr>
          <p:spPr bwMode="auto">
            <a:xfrm>
              <a:off x="4193253" y="2091991"/>
              <a:ext cx="2247900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r-HR" sz="1200" b="1" dirty="0" smtClean="0">
                  <a:solidFill>
                    <a:srgbClr val="FF0000"/>
                  </a:solidFill>
                  <a:latin typeface="Verdana" pitchFamily="34" charset="0"/>
                </a:rPr>
                <a:t>POLIDISPERZNI UZORAK</a:t>
              </a:r>
              <a:endParaRPr lang="hr-HR" sz="1200" b="1" dirty="0">
                <a:solidFill>
                  <a:srgbClr val="FF0000"/>
                </a:solidFill>
                <a:latin typeface="Verdana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hr-HR" sz="1200" b="1" dirty="0">
                <a:solidFill>
                  <a:srgbClr val="FF0000"/>
                </a:solidFill>
                <a:latin typeface="Verdana" pitchFamily="34" charset="0"/>
              </a:endParaRPr>
            </a:p>
            <a:p>
              <a:pPr algn="ctr"/>
              <a:r>
                <a:rPr lang="hr-HR" sz="1200" b="1" dirty="0">
                  <a:solidFill>
                    <a:srgbClr val="FF0000"/>
                  </a:solidFill>
                  <a:latin typeface="Verdana" pitchFamily="34" charset="0"/>
                </a:rPr>
                <a:t> </a:t>
              </a:r>
            </a:p>
          </p:txBody>
        </p:sp>
      </p:grpSp>
      <p:sp>
        <p:nvSpPr>
          <p:cNvPr id="469" name="Line 15"/>
          <p:cNvSpPr>
            <a:spLocks noChangeShapeType="1"/>
          </p:cNvSpPr>
          <p:nvPr/>
        </p:nvSpPr>
        <p:spPr bwMode="auto">
          <a:xfrm flipH="1" flipV="1">
            <a:off x="2897109" y="2596044"/>
            <a:ext cx="1055018" cy="94416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70" name="Rectangle 26"/>
          <p:cNvSpPr>
            <a:spLocks noChangeArrowheads="1"/>
          </p:cNvSpPr>
          <p:nvPr/>
        </p:nvSpPr>
        <p:spPr bwMode="auto">
          <a:xfrm>
            <a:off x="3410912" y="3493461"/>
            <a:ext cx="22479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1200" b="1" dirty="0" smtClean="0">
                <a:solidFill>
                  <a:srgbClr val="FF0000"/>
                </a:solidFill>
                <a:latin typeface="Verdana" pitchFamily="34" charset="0"/>
              </a:rPr>
              <a:t>OSTATAK NA POJEDINOM SITU</a:t>
            </a:r>
          </a:p>
          <a:p>
            <a:pPr algn="ctr">
              <a:spcAft>
                <a:spcPts val="600"/>
              </a:spcAft>
            </a:pPr>
            <a:r>
              <a:rPr lang="hr-HR" sz="1200" b="1" dirty="0" smtClean="0">
                <a:solidFill>
                  <a:srgbClr val="FF0000"/>
                </a:solidFill>
                <a:latin typeface="Verdana" pitchFamily="34" charset="0"/>
              </a:rPr>
              <a:t>(</a:t>
            </a:r>
            <a:r>
              <a:rPr lang="hr-HR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DIFERENCIJALNI</a:t>
            </a:r>
            <a:r>
              <a:rPr lang="hr-HR" sz="1200" b="1" dirty="0" smtClean="0">
                <a:solidFill>
                  <a:srgbClr val="FF0000"/>
                </a:solidFill>
                <a:latin typeface="Verdana" pitchFamily="34" charset="0"/>
              </a:rPr>
              <a:t> OSTATAK) </a:t>
            </a:r>
            <a:endParaRPr lang="hr-HR" sz="1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hr-HR" sz="1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hr-HR" sz="1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71" name="Rectangle 26"/>
          <p:cNvSpPr>
            <a:spLocks noChangeArrowheads="1"/>
          </p:cNvSpPr>
          <p:nvPr/>
        </p:nvSpPr>
        <p:spPr bwMode="auto">
          <a:xfrm>
            <a:off x="736869" y="1011870"/>
            <a:ext cx="1152128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1050" b="1" dirty="0" smtClean="0">
                <a:solidFill>
                  <a:srgbClr val="FF0000"/>
                </a:solidFill>
                <a:latin typeface="Verdana" pitchFamily="34" charset="0"/>
              </a:rPr>
              <a:t>0,80 mm</a:t>
            </a:r>
            <a:endParaRPr lang="hr-HR" sz="105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hr-HR" sz="1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hr-HR" sz="1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72" name="Rectangle 26"/>
          <p:cNvSpPr>
            <a:spLocks noChangeArrowheads="1"/>
          </p:cNvSpPr>
          <p:nvPr/>
        </p:nvSpPr>
        <p:spPr bwMode="auto">
          <a:xfrm>
            <a:off x="736869" y="1659942"/>
            <a:ext cx="1152128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1050" b="1" dirty="0" smtClean="0">
                <a:solidFill>
                  <a:srgbClr val="FF0000"/>
                </a:solidFill>
                <a:latin typeface="Verdana" pitchFamily="34" charset="0"/>
              </a:rPr>
              <a:t>0,71 mm</a:t>
            </a:r>
            <a:endParaRPr lang="hr-HR" sz="105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hr-HR" sz="1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hr-HR" sz="1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73" name="Rectangle 26"/>
          <p:cNvSpPr>
            <a:spLocks noChangeArrowheads="1"/>
          </p:cNvSpPr>
          <p:nvPr/>
        </p:nvSpPr>
        <p:spPr bwMode="auto">
          <a:xfrm>
            <a:off x="736869" y="2250958"/>
            <a:ext cx="1152128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1050" b="1" dirty="0" smtClean="0">
                <a:solidFill>
                  <a:srgbClr val="FF0000"/>
                </a:solidFill>
                <a:latin typeface="Verdana" pitchFamily="34" charset="0"/>
              </a:rPr>
              <a:t>0,63 mm</a:t>
            </a:r>
            <a:endParaRPr lang="hr-HR" sz="105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hr-HR" sz="1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hr-HR" sz="1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74" name="Rectangle 26"/>
          <p:cNvSpPr>
            <a:spLocks noChangeArrowheads="1"/>
          </p:cNvSpPr>
          <p:nvPr/>
        </p:nvSpPr>
        <p:spPr bwMode="auto">
          <a:xfrm>
            <a:off x="736869" y="2827022"/>
            <a:ext cx="1152128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1050" b="1" dirty="0" smtClean="0">
                <a:solidFill>
                  <a:srgbClr val="FF0000"/>
                </a:solidFill>
                <a:latin typeface="Verdana" pitchFamily="34" charset="0"/>
              </a:rPr>
              <a:t>0,56 mm</a:t>
            </a:r>
            <a:endParaRPr lang="hr-HR" sz="105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hr-HR" sz="1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hr-HR" sz="1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75" name="Rectangle 26"/>
          <p:cNvSpPr>
            <a:spLocks noChangeArrowheads="1"/>
          </p:cNvSpPr>
          <p:nvPr/>
        </p:nvSpPr>
        <p:spPr bwMode="auto">
          <a:xfrm>
            <a:off x="736869" y="3403086"/>
            <a:ext cx="1152128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1050" b="1" dirty="0" smtClean="0">
                <a:solidFill>
                  <a:srgbClr val="FF0000"/>
                </a:solidFill>
                <a:latin typeface="Verdana" pitchFamily="34" charset="0"/>
              </a:rPr>
              <a:t>0,45 mm</a:t>
            </a:r>
            <a:endParaRPr lang="hr-HR" sz="105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hr-HR" sz="1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hr-HR" sz="1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76" name="Rectangle 26"/>
          <p:cNvSpPr>
            <a:spLocks noChangeArrowheads="1"/>
          </p:cNvSpPr>
          <p:nvPr/>
        </p:nvSpPr>
        <p:spPr bwMode="auto">
          <a:xfrm>
            <a:off x="736869" y="4051158"/>
            <a:ext cx="1152128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1050" b="1" dirty="0" smtClean="0">
                <a:solidFill>
                  <a:srgbClr val="FF0000"/>
                </a:solidFill>
                <a:latin typeface="Verdana" pitchFamily="34" charset="0"/>
              </a:rPr>
              <a:t>0,30 mm</a:t>
            </a:r>
            <a:endParaRPr lang="hr-HR" sz="105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hr-HR" sz="1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hr-HR" sz="1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77" name="Rectangle 26"/>
          <p:cNvSpPr>
            <a:spLocks noChangeArrowheads="1"/>
          </p:cNvSpPr>
          <p:nvPr/>
        </p:nvSpPr>
        <p:spPr bwMode="auto">
          <a:xfrm>
            <a:off x="736869" y="4699230"/>
            <a:ext cx="1152128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1050" b="1" dirty="0" smtClean="0">
                <a:solidFill>
                  <a:srgbClr val="FF0000"/>
                </a:solidFill>
                <a:latin typeface="Verdana" pitchFamily="34" charset="0"/>
              </a:rPr>
              <a:t>0,20 mm</a:t>
            </a:r>
            <a:endParaRPr lang="hr-HR" sz="105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hr-HR" sz="1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hr-HR" sz="1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78" name="Rectangle 26"/>
          <p:cNvSpPr>
            <a:spLocks noChangeArrowheads="1"/>
          </p:cNvSpPr>
          <p:nvPr/>
        </p:nvSpPr>
        <p:spPr bwMode="auto">
          <a:xfrm>
            <a:off x="736869" y="5275294"/>
            <a:ext cx="1152128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1050" b="1" dirty="0" smtClean="0">
                <a:solidFill>
                  <a:srgbClr val="FF0000"/>
                </a:solidFill>
                <a:latin typeface="Verdana" pitchFamily="34" charset="0"/>
              </a:rPr>
              <a:t>0,10 mm</a:t>
            </a:r>
            <a:endParaRPr lang="hr-HR" sz="105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hr-HR" sz="1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hr-HR" sz="1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79" name="Rectangle 26"/>
          <p:cNvSpPr>
            <a:spLocks noChangeArrowheads="1"/>
          </p:cNvSpPr>
          <p:nvPr/>
        </p:nvSpPr>
        <p:spPr bwMode="auto">
          <a:xfrm>
            <a:off x="736869" y="5923366"/>
            <a:ext cx="11521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1050" b="1" dirty="0" smtClean="0">
                <a:solidFill>
                  <a:srgbClr val="FF0000"/>
                </a:solidFill>
                <a:latin typeface="Verdana" pitchFamily="34" charset="0"/>
              </a:rPr>
              <a:t>0 mm</a:t>
            </a:r>
          </a:p>
          <a:p>
            <a:pPr algn="ctr">
              <a:spcAft>
                <a:spcPts val="600"/>
              </a:spcAft>
            </a:pPr>
            <a:r>
              <a:rPr lang="hr-HR" sz="1050" b="1" dirty="0" smtClean="0">
                <a:solidFill>
                  <a:srgbClr val="FF0000"/>
                </a:solidFill>
                <a:latin typeface="Verdana" pitchFamily="34" charset="0"/>
              </a:rPr>
              <a:t>dno</a:t>
            </a:r>
            <a:endParaRPr lang="hr-HR" sz="105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hr-HR" sz="1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hr-HR" sz="1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80" name="Rectangle 26"/>
          <p:cNvSpPr>
            <a:spLocks noChangeArrowheads="1"/>
          </p:cNvSpPr>
          <p:nvPr/>
        </p:nvSpPr>
        <p:spPr bwMode="auto">
          <a:xfrm>
            <a:off x="16789" y="723838"/>
            <a:ext cx="1152128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1050" b="1" dirty="0" smtClean="0">
                <a:solidFill>
                  <a:srgbClr val="FF0000"/>
                </a:solidFill>
                <a:latin typeface="Verdana" pitchFamily="34" charset="0"/>
              </a:rPr>
              <a:t>0,0 g</a:t>
            </a:r>
            <a:endParaRPr lang="hr-HR" sz="105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hr-HR" sz="1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hr-HR" sz="1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81" name="Rectangle 26"/>
          <p:cNvSpPr>
            <a:spLocks noChangeArrowheads="1"/>
          </p:cNvSpPr>
          <p:nvPr/>
        </p:nvSpPr>
        <p:spPr bwMode="auto">
          <a:xfrm>
            <a:off x="16789" y="1386862"/>
            <a:ext cx="1152128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1050" b="1" dirty="0" smtClean="0">
                <a:solidFill>
                  <a:srgbClr val="FF0000"/>
                </a:solidFill>
                <a:latin typeface="Verdana" pitchFamily="34" charset="0"/>
              </a:rPr>
              <a:t>3,0 g</a:t>
            </a:r>
            <a:endParaRPr lang="hr-HR" sz="105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hr-HR" sz="1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hr-HR" sz="1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82" name="Rectangle 26"/>
          <p:cNvSpPr>
            <a:spLocks noChangeArrowheads="1"/>
          </p:cNvSpPr>
          <p:nvPr/>
        </p:nvSpPr>
        <p:spPr bwMode="auto">
          <a:xfrm>
            <a:off x="16789" y="2034934"/>
            <a:ext cx="1152128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1050" b="1" dirty="0" smtClean="0">
                <a:solidFill>
                  <a:srgbClr val="FF0000"/>
                </a:solidFill>
                <a:latin typeface="Verdana" pitchFamily="34" charset="0"/>
              </a:rPr>
              <a:t>7,0 g</a:t>
            </a:r>
            <a:endParaRPr lang="hr-HR" sz="105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hr-HR" sz="1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hr-HR" sz="1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83" name="Rectangle 26"/>
          <p:cNvSpPr>
            <a:spLocks noChangeArrowheads="1"/>
          </p:cNvSpPr>
          <p:nvPr/>
        </p:nvSpPr>
        <p:spPr bwMode="auto">
          <a:xfrm>
            <a:off x="16789" y="2538990"/>
            <a:ext cx="1152128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1050" b="1" dirty="0" smtClean="0">
                <a:solidFill>
                  <a:srgbClr val="FF0000"/>
                </a:solidFill>
                <a:latin typeface="Verdana" pitchFamily="34" charset="0"/>
              </a:rPr>
              <a:t>10,0 g</a:t>
            </a:r>
            <a:endParaRPr lang="hr-HR" sz="105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hr-HR" sz="1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hr-HR" sz="1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84" name="Rectangle 26"/>
          <p:cNvSpPr>
            <a:spLocks noChangeArrowheads="1"/>
          </p:cNvSpPr>
          <p:nvPr/>
        </p:nvSpPr>
        <p:spPr bwMode="auto">
          <a:xfrm>
            <a:off x="16789" y="3115054"/>
            <a:ext cx="1152128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1050" b="1" dirty="0" smtClean="0">
                <a:solidFill>
                  <a:srgbClr val="FF0000"/>
                </a:solidFill>
                <a:latin typeface="Verdana" pitchFamily="34" charset="0"/>
              </a:rPr>
              <a:t>14,0 g</a:t>
            </a:r>
            <a:endParaRPr lang="hr-HR" sz="105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hr-HR" sz="1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hr-HR" sz="1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85" name="Line 15"/>
          <p:cNvSpPr>
            <a:spLocks noChangeShapeType="1"/>
          </p:cNvSpPr>
          <p:nvPr/>
        </p:nvSpPr>
        <p:spPr bwMode="auto">
          <a:xfrm>
            <a:off x="808877" y="1515926"/>
            <a:ext cx="1296144" cy="28803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86" name="Line 15"/>
          <p:cNvSpPr>
            <a:spLocks noChangeShapeType="1"/>
          </p:cNvSpPr>
          <p:nvPr/>
        </p:nvSpPr>
        <p:spPr bwMode="auto">
          <a:xfrm>
            <a:off x="880885" y="2236006"/>
            <a:ext cx="1080120" cy="14401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87" name="Line 15"/>
          <p:cNvSpPr>
            <a:spLocks noChangeShapeType="1"/>
          </p:cNvSpPr>
          <p:nvPr/>
        </p:nvSpPr>
        <p:spPr bwMode="auto">
          <a:xfrm>
            <a:off x="880885" y="2668054"/>
            <a:ext cx="1368152" cy="36004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88" name="Rectangle 26"/>
          <p:cNvSpPr>
            <a:spLocks noChangeArrowheads="1"/>
          </p:cNvSpPr>
          <p:nvPr/>
        </p:nvSpPr>
        <p:spPr bwMode="auto">
          <a:xfrm>
            <a:off x="16789" y="3691118"/>
            <a:ext cx="1152128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1050" b="1" dirty="0" smtClean="0">
                <a:solidFill>
                  <a:srgbClr val="FF0000"/>
                </a:solidFill>
                <a:latin typeface="Verdana" pitchFamily="34" charset="0"/>
              </a:rPr>
              <a:t>10,0 g</a:t>
            </a:r>
            <a:endParaRPr lang="hr-HR" sz="105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hr-HR" sz="1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hr-HR" sz="1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89" name="Rectangle 26"/>
          <p:cNvSpPr>
            <a:spLocks noChangeArrowheads="1"/>
          </p:cNvSpPr>
          <p:nvPr/>
        </p:nvSpPr>
        <p:spPr bwMode="auto">
          <a:xfrm>
            <a:off x="16789" y="4411198"/>
            <a:ext cx="1152128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1050" b="1" dirty="0" smtClean="0">
                <a:solidFill>
                  <a:srgbClr val="FF0000"/>
                </a:solidFill>
                <a:latin typeface="Verdana" pitchFamily="34" charset="0"/>
              </a:rPr>
              <a:t>4,0 g</a:t>
            </a:r>
            <a:endParaRPr lang="hr-HR" sz="105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hr-HR" sz="1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hr-HR" sz="1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90" name="Rectangle 26"/>
          <p:cNvSpPr>
            <a:spLocks noChangeArrowheads="1"/>
          </p:cNvSpPr>
          <p:nvPr/>
        </p:nvSpPr>
        <p:spPr bwMode="auto">
          <a:xfrm>
            <a:off x="16789" y="4987262"/>
            <a:ext cx="1152128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1050" b="1" dirty="0" smtClean="0">
                <a:solidFill>
                  <a:srgbClr val="FF0000"/>
                </a:solidFill>
                <a:latin typeface="Verdana" pitchFamily="34" charset="0"/>
              </a:rPr>
              <a:t>1,5 g</a:t>
            </a:r>
            <a:endParaRPr lang="hr-HR" sz="105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hr-HR" sz="1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hr-HR" sz="1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91" name="Rectangle 26"/>
          <p:cNvSpPr>
            <a:spLocks noChangeArrowheads="1"/>
          </p:cNvSpPr>
          <p:nvPr/>
        </p:nvSpPr>
        <p:spPr bwMode="auto">
          <a:xfrm>
            <a:off x="16789" y="5635334"/>
            <a:ext cx="1152128" cy="7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r-HR" sz="1050" b="1" dirty="0" smtClean="0">
                <a:solidFill>
                  <a:srgbClr val="FF0000"/>
                </a:solidFill>
                <a:latin typeface="Verdana" pitchFamily="34" charset="0"/>
              </a:rPr>
              <a:t>0,5 g</a:t>
            </a:r>
            <a:endParaRPr lang="hr-HR" sz="105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Aft>
                <a:spcPts val="600"/>
              </a:spcAft>
            </a:pPr>
            <a:endParaRPr lang="hr-HR" sz="1200" b="1" dirty="0">
              <a:solidFill>
                <a:srgbClr val="FF0000"/>
              </a:solidFill>
              <a:latin typeface="Verdana" pitchFamily="34" charset="0"/>
            </a:endParaRPr>
          </a:p>
          <a:p>
            <a:pPr algn="ctr"/>
            <a:r>
              <a:rPr lang="hr-HR" sz="12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492" name="Line 15"/>
          <p:cNvSpPr>
            <a:spLocks noChangeShapeType="1"/>
          </p:cNvSpPr>
          <p:nvPr/>
        </p:nvSpPr>
        <p:spPr bwMode="auto">
          <a:xfrm>
            <a:off x="808877" y="5764398"/>
            <a:ext cx="1592560" cy="36004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5015641" y="3385825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03761" y="3373945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6" name="Ink 315"/>
              <p14:cNvContentPartPr/>
              <p14:nvPr/>
            </p14:nvContentPartPr>
            <p14:xfrm>
              <a:off x="4855801" y="615878"/>
              <a:ext cx="300960" cy="457560"/>
            </p14:xfrm>
          </p:contentPart>
        </mc:Choice>
        <mc:Fallback xmlns="">
          <p:pic>
            <p:nvPicPr>
              <p:cNvPr id="316" name="Ink 3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51121" y="610838"/>
                <a:ext cx="31068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7" name="Ink 316"/>
              <p14:cNvContentPartPr/>
              <p14:nvPr/>
            </p14:nvContentPartPr>
            <p14:xfrm>
              <a:off x="4994401" y="568358"/>
              <a:ext cx="216000" cy="24768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90801" y="563678"/>
                <a:ext cx="2242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46" name="Ink 545"/>
              <p14:cNvContentPartPr/>
              <p14:nvPr/>
            </p14:nvContentPartPr>
            <p14:xfrm>
              <a:off x="5400683" y="108540"/>
              <a:ext cx="153720" cy="144720"/>
            </p14:xfrm>
          </p:contentPart>
        </mc:Choice>
        <mc:Fallback xmlns="">
          <p:pic>
            <p:nvPicPr>
              <p:cNvPr id="546" name="Ink 54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93843" y="102060"/>
                <a:ext cx="1674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47" name="Ink 546"/>
              <p14:cNvContentPartPr/>
              <p14:nvPr/>
            </p14:nvContentPartPr>
            <p14:xfrm>
              <a:off x="5568443" y="183060"/>
              <a:ext cx="103680" cy="83880"/>
            </p14:xfrm>
          </p:contentPart>
        </mc:Choice>
        <mc:Fallback xmlns="">
          <p:pic>
            <p:nvPicPr>
              <p:cNvPr id="547" name="Ink 54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63763" y="178020"/>
                <a:ext cx="1137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81" name="Ink 580"/>
              <p14:cNvContentPartPr/>
              <p14:nvPr/>
            </p14:nvContentPartPr>
            <p14:xfrm>
              <a:off x="5371665" y="415980"/>
              <a:ext cx="155520" cy="128160"/>
            </p14:xfrm>
          </p:contentPart>
        </mc:Choice>
        <mc:Fallback xmlns="">
          <p:pic>
            <p:nvPicPr>
              <p:cNvPr id="581" name="Ink 58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63385" y="408420"/>
                <a:ext cx="1710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82" name="Ink 581"/>
              <p14:cNvContentPartPr/>
              <p14:nvPr/>
            </p14:nvContentPartPr>
            <p14:xfrm>
              <a:off x="5505585" y="438300"/>
              <a:ext cx="123120" cy="99720"/>
            </p14:xfrm>
          </p:contentPart>
        </mc:Choice>
        <mc:Fallback xmlns="">
          <p:pic>
            <p:nvPicPr>
              <p:cNvPr id="582" name="Ink 58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97665" y="430380"/>
                <a:ext cx="13320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83" name="Ink 582"/>
              <p14:cNvContentPartPr/>
              <p14:nvPr/>
            </p14:nvContentPartPr>
            <p14:xfrm>
              <a:off x="5632665" y="446220"/>
              <a:ext cx="131400" cy="98280"/>
            </p14:xfrm>
          </p:contentPart>
        </mc:Choice>
        <mc:Fallback xmlns="">
          <p:pic>
            <p:nvPicPr>
              <p:cNvPr id="583" name="Ink 58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24385" y="438660"/>
                <a:ext cx="1472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29" name="Ink 628"/>
              <p14:cNvContentPartPr/>
              <p14:nvPr/>
            </p14:nvContentPartPr>
            <p14:xfrm>
              <a:off x="5329185" y="715860"/>
              <a:ext cx="92880" cy="84240"/>
            </p14:xfrm>
          </p:contentPart>
        </mc:Choice>
        <mc:Fallback xmlns="">
          <p:pic>
            <p:nvPicPr>
              <p:cNvPr id="629" name="Ink 62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21265" y="707940"/>
                <a:ext cx="1083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30" name="Ink 629"/>
              <p14:cNvContentPartPr/>
              <p14:nvPr/>
            </p14:nvContentPartPr>
            <p14:xfrm>
              <a:off x="5383185" y="688140"/>
              <a:ext cx="87120" cy="25200"/>
            </p14:xfrm>
          </p:contentPart>
        </mc:Choice>
        <mc:Fallback xmlns="">
          <p:pic>
            <p:nvPicPr>
              <p:cNvPr id="630" name="Ink 62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375985" y="680580"/>
                <a:ext cx="986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31" name="Ink 630"/>
              <p14:cNvContentPartPr/>
              <p14:nvPr/>
            </p14:nvContentPartPr>
            <p14:xfrm>
              <a:off x="5445825" y="728460"/>
              <a:ext cx="77760" cy="96840"/>
            </p14:xfrm>
          </p:contentPart>
        </mc:Choice>
        <mc:Fallback xmlns="">
          <p:pic>
            <p:nvPicPr>
              <p:cNvPr id="631" name="Ink 63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37905" y="720540"/>
                <a:ext cx="936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32" name="Ink 631"/>
              <p14:cNvContentPartPr/>
              <p14:nvPr/>
            </p14:nvContentPartPr>
            <p14:xfrm>
              <a:off x="5522145" y="751860"/>
              <a:ext cx="127800" cy="94320"/>
            </p14:xfrm>
          </p:contentPart>
        </mc:Choice>
        <mc:Fallback xmlns="">
          <p:pic>
            <p:nvPicPr>
              <p:cNvPr id="632" name="Ink 63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13865" y="743940"/>
                <a:ext cx="1440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33" name="Ink 632"/>
              <p14:cNvContentPartPr/>
              <p14:nvPr/>
            </p14:nvContentPartPr>
            <p14:xfrm>
              <a:off x="5651385" y="703260"/>
              <a:ext cx="134280" cy="113040"/>
            </p14:xfrm>
          </p:contentPart>
        </mc:Choice>
        <mc:Fallback xmlns="">
          <p:pic>
            <p:nvPicPr>
              <p:cNvPr id="633" name="Ink 63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643105" y="695340"/>
                <a:ext cx="1508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63" name="Ink 662"/>
              <p14:cNvContentPartPr/>
              <p14:nvPr/>
            </p14:nvContentPartPr>
            <p14:xfrm>
              <a:off x="5192385" y="934740"/>
              <a:ext cx="158040" cy="150840"/>
            </p14:xfrm>
          </p:contentPart>
        </mc:Choice>
        <mc:Fallback xmlns="">
          <p:pic>
            <p:nvPicPr>
              <p:cNvPr id="663" name="Ink 66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85185" y="927540"/>
                <a:ext cx="1724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64" name="Ink 663"/>
              <p14:cNvContentPartPr/>
              <p14:nvPr/>
            </p14:nvContentPartPr>
            <p14:xfrm>
              <a:off x="5349345" y="939780"/>
              <a:ext cx="103320" cy="77040"/>
            </p14:xfrm>
          </p:contentPart>
        </mc:Choice>
        <mc:Fallback xmlns="">
          <p:pic>
            <p:nvPicPr>
              <p:cNvPr id="664" name="Ink 66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341785" y="931860"/>
                <a:ext cx="118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65" name="Ink 664"/>
              <p14:cNvContentPartPr/>
              <p14:nvPr/>
            </p14:nvContentPartPr>
            <p14:xfrm>
              <a:off x="5443305" y="946620"/>
              <a:ext cx="140040" cy="96120"/>
            </p14:xfrm>
          </p:contentPart>
        </mc:Choice>
        <mc:Fallback xmlns="">
          <p:pic>
            <p:nvPicPr>
              <p:cNvPr id="665" name="Ink 66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35025" y="938700"/>
                <a:ext cx="1558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66" name="Ink 665"/>
              <p14:cNvContentPartPr/>
              <p14:nvPr/>
            </p14:nvContentPartPr>
            <p14:xfrm>
              <a:off x="5591625" y="878940"/>
              <a:ext cx="122040" cy="169920"/>
            </p14:xfrm>
          </p:contentPart>
        </mc:Choice>
        <mc:Fallback xmlns="">
          <p:pic>
            <p:nvPicPr>
              <p:cNvPr id="666" name="Ink 66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583705" y="871740"/>
                <a:ext cx="1371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67" name="Ink 666"/>
              <p14:cNvContentPartPr/>
              <p14:nvPr/>
            </p14:nvContentPartPr>
            <p14:xfrm>
              <a:off x="5574705" y="922500"/>
              <a:ext cx="174240" cy="27360"/>
            </p14:xfrm>
          </p:contentPart>
        </mc:Choice>
        <mc:Fallback xmlns="">
          <p:pic>
            <p:nvPicPr>
              <p:cNvPr id="667" name="Ink 666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567505" y="914220"/>
                <a:ext cx="1897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68" name="Ink 667"/>
              <p14:cNvContentPartPr/>
              <p14:nvPr/>
            </p14:nvContentPartPr>
            <p14:xfrm>
              <a:off x="5663985" y="955260"/>
              <a:ext cx="155160" cy="86400"/>
            </p14:xfrm>
          </p:contentPart>
        </mc:Choice>
        <mc:Fallback xmlns="">
          <p:pic>
            <p:nvPicPr>
              <p:cNvPr id="668" name="Ink 667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656065" y="947340"/>
                <a:ext cx="1702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98" name="Ink 697"/>
              <p14:cNvContentPartPr/>
              <p14:nvPr/>
            </p14:nvContentPartPr>
            <p14:xfrm>
              <a:off x="5274465" y="1160820"/>
              <a:ext cx="132480" cy="92160"/>
            </p14:xfrm>
          </p:contentPart>
        </mc:Choice>
        <mc:Fallback xmlns="">
          <p:pic>
            <p:nvPicPr>
              <p:cNvPr id="698" name="Ink 69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266545" y="1152540"/>
                <a:ext cx="1486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99" name="Ink 698"/>
              <p14:cNvContentPartPr/>
              <p14:nvPr/>
            </p14:nvContentPartPr>
            <p14:xfrm>
              <a:off x="5432145" y="1179900"/>
              <a:ext cx="145080" cy="98280"/>
            </p14:xfrm>
          </p:contentPart>
        </mc:Choice>
        <mc:Fallback xmlns="">
          <p:pic>
            <p:nvPicPr>
              <p:cNvPr id="699" name="Ink 69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423865" y="1171620"/>
                <a:ext cx="1576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00" name="Ink 699"/>
              <p14:cNvContentPartPr/>
              <p14:nvPr/>
            </p14:nvContentPartPr>
            <p14:xfrm>
              <a:off x="5525025" y="1146060"/>
              <a:ext cx="112320" cy="124920"/>
            </p14:xfrm>
          </p:contentPart>
        </mc:Choice>
        <mc:Fallback xmlns="">
          <p:pic>
            <p:nvPicPr>
              <p:cNvPr id="700" name="Ink 699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517465" y="1138500"/>
                <a:ext cx="1260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01" name="Ink 700"/>
              <p14:cNvContentPartPr/>
              <p14:nvPr/>
            </p14:nvContentPartPr>
            <p14:xfrm>
              <a:off x="5666505" y="1129500"/>
              <a:ext cx="26640" cy="9720"/>
            </p14:xfrm>
          </p:contentPart>
        </mc:Choice>
        <mc:Fallback xmlns="">
          <p:pic>
            <p:nvPicPr>
              <p:cNvPr id="701" name="Ink 700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658225" y="1121220"/>
                <a:ext cx="432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02" name="Ink 701"/>
              <p14:cNvContentPartPr/>
              <p14:nvPr/>
            </p14:nvContentPartPr>
            <p14:xfrm>
              <a:off x="5644185" y="1186020"/>
              <a:ext cx="149760" cy="104760"/>
            </p14:xfrm>
          </p:contentPart>
        </mc:Choice>
        <mc:Fallback xmlns="">
          <p:pic>
            <p:nvPicPr>
              <p:cNvPr id="702" name="Ink 70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635905" y="1178100"/>
                <a:ext cx="1612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86" name="Ink 785"/>
              <p14:cNvContentPartPr/>
              <p14:nvPr/>
            </p14:nvContentPartPr>
            <p14:xfrm>
              <a:off x="5569665" y="2095740"/>
              <a:ext cx="120600" cy="208800"/>
            </p14:xfrm>
          </p:contentPart>
        </mc:Choice>
        <mc:Fallback xmlns="">
          <p:pic>
            <p:nvPicPr>
              <p:cNvPr id="786" name="Ink 785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561385" y="2088540"/>
                <a:ext cx="13644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87" name="Ink 786"/>
              <p14:cNvContentPartPr/>
              <p14:nvPr/>
            </p14:nvContentPartPr>
            <p14:xfrm>
              <a:off x="5543025" y="2190420"/>
              <a:ext cx="177120" cy="26280"/>
            </p14:xfrm>
          </p:contentPart>
        </mc:Choice>
        <mc:Fallback xmlns="">
          <p:pic>
            <p:nvPicPr>
              <p:cNvPr id="787" name="Ink 78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535465" y="2182140"/>
                <a:ext cx="1929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17" name="Ink 816"/>
              <p14:cNvContentPartPr/>
              <p14:nvPr/>
            </p14:nvContentPartPr>
            <p14:xfrm>
              <a:off x="5451945" y="2425140"/>
              <a:ext cx="168840" cy="127080"/>
            </p14:xfrm>
          </p:contentPart>
        </mc:Choice>
        <mc:Fallback xmlns="">
          <p:pic>
            <p:nvPicPr>
              <p:cNvPr id="817" name="Ink 816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43665" y="2416860"/>
                <a:ext cx="1828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18" name="Ink 817"/>
              <p14:cNvContentPartPr/>
              <p14:nvPr/>
            </p14:nvContentPartPr>
            <p14:xfrm>
              <a:off x="5570385" y="2374020"/>
              <a:ext cx="97200" cy="70560"/>
            </p14:xfrm>
          </p:contentPart>
        </mc:Choice>
        <mc:Fallback xmlns="">
          <p:pic>
            <p:nvPicPr>
              <p:cNvPr id="818" name="Ink 817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562465" y="2366100"/>
                <a:ext cx="1076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19" name="Ink 818"/>
              <p14:cNvContentPartPr/>
              <p14:nvPr/>
            </p14:nvContentPartPr>
            <p14:xfrm>
              <a:off x="5574345" y="2416140"/>
              <a:ext cx="173160" cy="159480"/>
            </p14:xfrm>
          </p:contentPart>
        </mc:Choice>
        <mc:Fallback xmlns="">
          <p:pic>
            <p:nvPicPr>
              <p:cNvPr id="819" name="Ink 818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566065" y="2407860"/>
                <a:ext cx="1875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20" name="Ink 819"/>
              <p14:cNvContentPartPr/>
              <p14:nvPr/>
            </p14:nvContentPartPr>
            <p14:xfrm>
              <a:off x="5624025" y="2419380"/>
              <a:ext cx="162360" cy="61560"/>
            </p14:xfrm>
          </p:contentPart>
        </mc:Choice>
        <mc:Fallback xmlns="">
          <p:pic>
            <p:nvPicPr>
              <p:cNvPr id="820" name="Ink 819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17185" y="2411100"/>
                <a:ext cx="1774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40" name="Ink 839"/>
              <p14:cNvContentPartPr/>
              <p14:nvPr/>
            </p14:nvContentPartPr>
            <p14:xfrm>
              <a:off x="5372745" y="2735460"/>
              <a:ext cx="150840" cy="98280"/>
            </p14:xfrm>
          </p:contentPart>
        </mc:Choice>
        <mc:Fallback xmlns="">
          <p:pic>
            <p:nvPicPr>
              <p:cNvPr id="840" name="Ink 839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64465" y="2727180"/>
                <a:ext cx="1648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41" name="Ink 840"/>
              <p14:cNvContentPartPr/>
              <p14:nvPr/>
            </p14:nvContentPartPr>
            <p14:xfrm>
              <a:off x="5474985" y="2668140"/>
              <a:ext cx="96840" cy="71640"/>
            </p14:xfrm>
          </p:contentPart>
        </mc:Choice>
        <mc:Fallback xmlns="">
          <p:pic>
            <p:nvPicPr>
              <p:cNvPr id="841" name="Ink 840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66705" y="2660220"/>
                <a:ext cx="1101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42" name="Ink 841"/>
              <p14:cNvContentPartPr/>
              <p14:nvPr/>
            </p14:nvContentPartPr>
            <p14:xfrm>
              <a:off x="5506305" y="2736540"/>
              <a:ext cx="149760" cy="97920"/>
            </p14:xfrm>
          </p:contentPart>
        </mc:Choice>
        <mc:Fallback xmlns="">
          <p:pic>
            <p:nvPicPr>
              <p:cNvPr id="842" name="Ink 841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498745" y="2728260"/>
                <a:ext cx="1609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43" name="Ink 842"/>
              <p14:cNvContentPartPr/>
              <p14:nvPr/>
            </p14:nvContentPartPr>
            <p14:xfrm>
              <a:off x="5649225" y="2723940"/>
              <a:ext cx="186120" cy="131400"/>
            </p14:xfrm>
          </p:contentPart>
        </mc:Choice>
        <mc:Fallback xmlns="">
          <p:pic>
            <p:nvPicPr>
              <p:cNvPr id="843" name="Ink 842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640945" y="2715660"/>
                <a:ext cx="2023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67" name="Ink 866"/>
              <p14:cNvContentPartPr/>
              <p14:nvPr/>
            </p14:nvContentPartPr>
            <p14:xfrm>
              <a:off x="5305785" y="2964780"/>
              <a:ext cx="148320" cy="100800"/>
            </p14:xfrm>
          </p:contentPart>
        </mc:Choice>
        <mc:Fallback xmlns="">
          <p:pic>
            <p:nvPicPr>
              <p:cNvPr id="867" name="Ink 866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297505" y="2957220"/>
                <a:ext cx="1630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68" name="Ink 867"/>
              <p14:cNvContentPartPr/>
              <p14:nvPr/>
            </p14:nvContentPartPr>
            <p14:xfrm>
              <a:off x="5450505" y="2966940"/>
              <a:ext cx="146880" cy="92520"/>
            </p14:xfrm>
          </p:contentPart>
        </mc:Choice>
        <mc:Fallback xmlns="">
          <p:pic>
            <p:nvPicPr>
              <p:cNvPr id="868" name="Ink 867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442585" y="2958660"/>
                <a:ext cx="1587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69" name="Ink 868"/>
              <p14:cNvContentPartPr/>
              <p14:nvPr/>
            </p14:nvContentPartPr>
            <p14:xfrm>
              <a:off x="5610345" y="2938140"/>
              <a:ext cx="99000" cy="138960"/>
            </p14:xfrm>
          </p:contentPart>
        </mc:Choice>
        <mc:Fallback xmlns="">
          <p:pic>
            <p:nvPicPr>
              <p:cNvPr id="869" name="Ink 868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602065" y="2929860"/>
                <a:ext cx="1155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70" name="Ink 869"/>
              <p14:cNvContentPartPr/>
              <p14:nvPr/>
            </p14:nvContentPartPr>
            <p14:xfrm>
              <a:off x="5651385" y="2993220"/>
              <a:ext cx="72000" cy="102600"/>
            </p14:xfrm>
          </p:contentPart>
        </mc:Choice>
        <mc:Fallback xmlns="">
          <p:pic>
            <p:nvPicPr>
              <p:cNvPr id="870" name="Ink 869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43105" y="2984940"/>
                <a:ext cx="885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71" name="Ink 870"/>
              <p14:cNvContentPartPr/>
              <p14:nvPr/>
            </p14:nvContentPartPr>
            <p14:xfrm>
              <a:off x="5771625" y="2910060"/>
              <a:ext cx="45000" cy="44280"/>
            </p14:xfrm>
          </p:contentPart>
        </mc:Choice>
        <mc:Fallback xmlns="">
          <p:pic>
            <p:nvPicPr>
              <p:cNvPr id="871" name="Ink 870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763345" y="2901780"/>
                <a:ext cx="61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79" name="Ink 878"/>
              <p14:cNvContentPartPr/>
              <p14:nvPr/>
            </p14:nvContentPartPr>
            <p14:xfrm>
              <a:off x="5304705" y="3139508"/>
              <a:ext cx="255960" cy="69480"/>
            </p14:xfrm>
          </p:contentPart>
        </mc:Choice>
        <mc:Fallback xmlns="">
          <p:pic>
            <p:nvPicPr>
              <p:cNvPr id="879" name="Ink 878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97865" y="3132308"/>
                <a:ext cx="2707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0" name="Ink 879"/>
              <p14:cNvContentPartPr/>
              <p14:nvPr/>
            </p14:nvContentPartPr>
            <p14:xfrm>
              <a:off x="5351145" y="3205028"/>
              <a:ext cx="86760" cy="158760"/>
            </p14:xfrm>
          </p:contentPart>
        </mc:Choice>
        <mc:Fallback xmlns="">
          <p:pic>
            <p:nvPicPr>
              <p:cNvPr id="880" name="Ink 879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343225" y="3197828"/>
                <a:ext cx="101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81" name="Ink 880"/>
              <p14:cNvContentPartPr/>
              <p14:nvPr/>
            </p14:nvContentPartPr>
            <p14:xfrm>
              <a:off x="5452665" y="3250028"/>
              <a:ext cx="189720" cy="126000"/>
            </p14:xfrm>
          </p:contentPart>
        </mc:Choice>
        <mc:Fallback xmlns="">
          <p:pic>
            <p:nvPicPr>
              <p:cNvPr id="881" name="Ink 880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444385" y="3242108"/>
                <a:ext cx="2012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9" name="Ink 908"/>
              <p14:cNvContentPartPr/>
              <p14:nvPr/>
            </p14:nvContentPartPr>
            <p14:xfrm>
              <a:off x="5292105" y="3513908"/>
              <a:ext cx="162720" cy="86400"/>
            </p14:xfrm>
          </p:contentPart>
        </mc:Choice>
        <mc:Fallback xmlns="">
          <p:pic>
            <p:nvPicPr>
              <p:cNvPr id="909" name="Ink 908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283825" y="3505628"/>
                <a:ext cx="1792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10" name="Ink 909"/>
              <p14:cNvContentPartPr/>
              <p14:nvPr/>
            </p14:nvContentPartPr>
            <p14:xfrm>
              <a:off x="5420985" y="3455228"/>
              <a:ext cx="100080" cy="145800"/>
            </p14:xfrm>
          </p:contentPart>
        </mc:Choice>
        <mc:Fallback xmlns="">
          <p:pic>
            <p:nvPicPr>
              <p:cNvPr id="910" name="Ink 909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412705" y="3447308"/>
                <a:ext cx="1162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11" name="Ink 910"/>
              <p14:cNvContentPartPr/>
              <p14:nvPr/>
            </p14:nvContentPartPr>
            <p14:xfrm>
              <a:off x="5494065" y="3512828"/>
              <a:ext cx="54720" cy="83160"/>
            </p14:xfrm>
          </p:contentPart>
        </mc:Choice>
        <mc:Fallback xmlns="">
          <p:pic>
            <p:nvPicPr>
              <p:cNvPr id="911" name="Ink 910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85425" y="3504548"/>
                <a:ext cx="716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12" name="Ink 911"/>
              <p14:cNvContentPartPr/>
              <p14:nvPr/>
            </p14:nvContentPartPr>
            <p14:xfrm>
              <a:off x="5577225" y="3459908"/>
              <a:ext cx="11880" cy="20160"/>
            </p14:xfrm>
          </p:contentPart>
        </mc:Choice>
        <mc:Fallback xmlns="">
          <p:pic>
            <p:nvPicPr>
              <p:cNvPr id="912" name="Ink 911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568945" y="3451628"/>
                <a:ext cx="284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13" name="Ink 912"/>
              <p14:cNvContentPartPr/>
              <p14:nvPr/>
            </p14:nvContentPartPr>
            <p14:xfrm>
              <a:off x="5495145" y="3530468"/>
              <a:ext cx="118440" cy="142200"/>
            </p14:xfrm>
          </p:contentPart>
        </mc:Choice>
        <mc:Fallback xmlns="">
          <p:pic>
            <p:nvPicPr>
              <p:cNvPr id="913" name="Ink 912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486865" y="3523268"/>
                <a:ext cx="1346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14" name="Ink 913"/>
              <p14:cNvContentPartPr/>
              <p14:nvPr/>
            </p14:nvContentPartPr>
            <p14:xfrm>
              <a:off x="5672265" y="3453428"/>
              <a:ext cx="20880" cy="18360"/>
            </p14:xfrm>
          </p:contentPart>
        </mc:Choice>
        <mc:Fallback xmlns="">
          <p:pic>
            <p:nvPicPr>
              <p:cNvPr id="914" name="Ink 913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663985" y="3445148"/>
                <a:ext cx="374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950" name="Ink 949"/>
              <p14:cNvContentPartPr/>
              <p14:nvPr/>
            </p14:nvContentPartPr>
            <p14:xfrm>
              <a:off x="5543025" y="3784988"/>
              <a:ext cx="160560" cy="116280"/>
            </p14:xfrm>
          </p:contentPart>
        </mc:Choice>
        <mc:Fallback xmlns="">
          <p:pic>
            <p:nvPicPr>
              <p:cNvPr id="950" name="Ink 949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535105" y="3777788"/>
                <a:ext cx="1756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74" name="Ink 973"/>
              <p14:cNvContentPartPr/>
              <p14:nvPr/>
            </p14:nvContentPartPr>
            <p14:xfrm>
              <a:off x="5470665" y="4020068"/>
              <a:ext cx="115920" cy="156960"/>
            </p14:xfrm>
          </p:contentPart>
        </mc:Choice>
        <mc:Fallback xmlns="">
          <p:pic>
            <p:nvPicPr>
              <p:cNvPr id="974" name="Ink 973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462745" y="4013228"/>
                <a:ext cx="1306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999" name="Ink 998"/>
              <p14:cNvContentPartPr/>
              <p14:nvPr/>
            </p14:nvContentPartPr>
            <p14:xfrm>
              <a:off x="5335665" y="4316348"/>
              <a:ext cx="85320" cy="145080"/>
            </p14:xfrm>
          </p:contentPart>
        </mc:Choice>
        <mc:Fallback xmlns="">
          <p:pic>
            <p:nvPicPr>
              <p:cNvPr id="999" name="Ink 998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328105" y="4309868"/>
                <a:ext cx="993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00" name="Ink 999"/>
              <p14:cNvContentPartPr/>
              <p14:nvPr/>
            </p14:nvContentPartPr>
            <p14:xfrm>
              <a:off x="5340705" y="4349468"/>
              <a:ext cx="171360" cy="118800"/>
            </p14:xfrm>
          </p:contentPart>
        </mc:Choice>
        <mc:Fallback xmlns="">
          <p:pic>
            <p:nvPicPr>
              <p:cNvPr id="1000" name="Ink 999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333145" y="4342628"/>
                <a:ext cx="1857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01" name="Ink 1000"/>
              <p14:cNvContentPartPr/>
              <p14:nvPr/>
            </p14:nvContentPartPr>
            <p14:xfrm>
              <a:off x="5485425" y="4366748"/>
              <a:ext cx="115920" cy="83520"/>
            </p14:xfrm>
          </p:contentPart>
        </mc:Choice>
        <mc:Fallback xmlns="">
          <p:pic>
            <p:nvPicPr>
              <p:cNvPr id="1001" name="Ink 1000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477865" y="4358468"/>
                <a:ext cx="1314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002" name="Ink 1001"/>
              <p14:cNvContentPartPr/>
              <p14:nvPr/>
            </p14:nvContentPartPr>
            <p14:xfrm>
              <a:off x="5528625" y="4380428"/>
              <a:ext cx="131760" cy="151920"/>
            </p14:xfrm>
          </p:contentPart>
        </mc:Choice>
        <mc:Fallback xmlns="">
          <p:pic>
            <p:nvPicPr>
              <p:cNvPr id="1002" name="Ink 1001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20705" y="4373228"/>
                <a:ext cx="1468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003" name="Ink 1002"/>
              <p14:cNvContentPartPr/>
              <p14:nvPr/>
            </p14:nvContentPartPr>
            <p14:xfrm>
              <a:off x="5706465" y="4314908"/>
              <a:ext cx="16920" cy="10440"/>
            </p14:xfrm>
          </p:contentPart>
        </mc:Choice>
        <mc:Fallback xmlns="">
          <p:pic>
            <p:nvPicPr>
              <p:cNvPr id="1003" name="Ink 1002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698905" y="4307348"/>
                <a:ext cx="277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04" name="Ink 1003"/>
              <p14:cNvContentPartPr/>
              <p14:nvPr/>
            </p14:nvContentPartPr>
            <p14:xfrm>
              <a:off x="5674785" y="4375748"/>
              <a:ext cx="53640" cy="69480"/>
            </p14:xfrm>
          </p:contentPart>
        </mc:Choice>
        <mc:Fallback xmlns="">
          <p:pic>
            <p:nvPicPr>
              <p:cNvPr id="1004" name="Ink 1003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667585" y="4368908"/>
                <a:ext cx="676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26" name="Ink 1025"/>
              <p14:cNvContentPartPr/>
              <p14:nvPr/>
            </p14:nvContentPartPr>
            <p14:xfrm>
              <a:off x="5247465" y="4652588"/>
              <a:ext cx="122400" cy="103320"/>
            </p14:xfrm>
          </p:contentPart>
        </mc:Choice>
        <mc:Fallback xmlns="">
          <p:pic>
            <p:nvPicPr>
              <p:cNvPr id="1026" name="Ink 1025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241345" y="4645748"/>
                <a:ext cx="1360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27" name="Ink 1026"/>
              <p14:cNvContentPartPr/>
              <p14:nvPr/>
            </p14:nvContentPartPr>
            <p14:xfrm>
              <a:off x="5319825" y="4661228"/>
              <a:ext cx="155160" cy="136440"/>
            </p14:xfrm>
          </p:contentPart>
        </mc:Choice>
        <mc:Fallback xmlns="">
          <p:pic>
            <p:nvPicPr>
              <p:cNvPr id="1027" name="Ink 1026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311545" y="4653668"/>
                <a:ext cx="1717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28" name="Ink 1027"/>
              <p14:cNvContentPartPr/>
              <p14:nvPr/>
            </p14:nvContentPartPr>
            <p14:xfrm>
              <a:off x="5391105" y="4650788"/>
              <a:ext cx="118080" cy="14760"/>
            </p14:xfrm>
          </p:contentPart>
        </mc:Choice>
        <mc:Fallback xmlns="">
          <p:pic>
            <p:nvPicPr>
              <p:cNvPr id="1028" name="Ink 1027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383545" y="4642868"/>
                <a:ext cx="1335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29" name="Ink 1028"/>
              <p14:cNvContentPartPr/>
              <p14:nvPr/>
            </p14:nvContentPartPr>
            <p14:xfrm>
              <a:off x="5400825" y="4675268"/>
              <a:ext cx="110520" cy="21960"/>
            </p14:xfrm>
          </p:contentPart>
        </mc:Choice>
        <mc:Fallback xmlns="">
          <p:pic>
            <p:nvPicPr>
              <p:cNvPr id="1029" name="Ink 1028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393265" y="4666988"/>
                <a:ext cx="123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030" name="Ink 1029"/>
              <p14:cNvContentPartPr/>
              <p14:nvPr/>
            </p14:nvContentPartPr>
            <p14:xfrm>
              <a:off x="5507385" y="4662668"/>
              <a:ext cx="165240" cy="119880"/>
            </p14:xfrm>
          </p:contentPart>
        </mc:Choice>
        <mc:Fallback xmlns="">
          <p:pic>
            <p:nvPicPr>
              <p:cNvPr id="1030" name="Ink 1029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499465" y="4655108"/>
                <a:ext cx="1771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64" name="Ink 1063"/>
              <p14:cNvContentPartPr/>
              <p14:nvPr/>
            </p14:nvContentPartPr>
            <p14:xfrm>
              <a:off x="5135145" y="4939058"/>
              <a:ext cx="161640" cy="91080"/>
            </p14:xfrm>
          </p:contentPart>
        </mc:Choice>
        <mc:Fallback xmlns="">
          <p:pic>
            <p:nvPicPr>
              <p:cNvPr id="1064" name="Ink 1063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126865" y="4931498"/>
                <a:ext cx="1771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65" name="Ink 1064"/>
              <p14:cNvContentPartPr/>
              <p14:nvPr/>
            </p14:nvContentPartPr>
            <p14:xfrm>
              <a:off x="5287785" y="4945538"/>
              <a:ext cx="130320" cy="112680"/>
            </p14:xfrm>
          </p:contentPart>
        </mc:Choice>
        <mc:Fallback xmlns="">
          <p:pic>
            <p:nvPicPr>
              <p:cNvPr id="1065" name="Ink 1064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279505" y="4937618"/>
                <a:ext cx="1461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66" name="Ink 1065"/>
              <p14:cNvContentPartPr/>
              <p14:nvPr/>
            </p14:nvContentPartPr>
            <p14:xfrm>
              <a:off x="5386065" y="4956338"/>
              <a:ext cx="150840" cy="99000"/>
            </p14:xfrm>
          </p:contentPart>
        </mc:Choice>
        <mc:Fallback xmlns="">
          <p:pic>
            <p:nvPicPr>
              <p:cNvPr id="1066" name="Ink 1065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5377425" y="4948418"/>
                <a:ext cx="1674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67" name="Ink 1066"/>
              <p14:cNvContentPartPr/>
              <p14:nvPr/>
            </p14:nvContentPartPr>
            <p14:xfrm>
              <a:off x="5513865" y="4891538"/>
              <a:ext cx="92520" cy="165600"/>
            </p14:xfrm>
          </p:contentPart>
        </mc:Choice>
        <mc:Fallback xmlns="">
          <p:pic>
            <p:nvPicPr>
              <p:cNvPr id="1067" name="Ink 1066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505585" y="4884338"/>
                <a:ext cx="1080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73" name="Ink 1072"/>
              <p14:cNvContentPartPr/>
              <p14:nvPr/>
            </p14:nvContentPartPr>
            <p14:xfrm>
              <a:off x="5107425" y="5179178"/>
              <a:ext cx="186120" cy="151920"/>
            </p14:xfrm>
          </p:contentPart>
        </mc:Choice>
        <mc:Fallback xmlns="">
          <p:pic>
            <p:nvPicPr>
              <p:cNvPr id="1073" name="Ink 1072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099145" y="5171978"/>
                <a:ext cx="2012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74" name="Ink 1073"/>
              <p14:cNvContentPartPr/>
              <p14:nvPr/>
            </p14:nvContentPartPr>
            <p14:xfrm>
              <a:off x="5266905" y="5270258"/>
              <a:ext cx="44640" cy="64080"/>
            </p14:xfrm>
          </p:contentPart>
        </mc:Choice>
        <mc:Fallback xmlns="">
          <p:pic>
            <p:nvPicPr>
              <p:cNvPr id="1074" name="Ink 1073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259345" y="5263058"/>
                <a:ext cx="594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75" name="Ink 1074"/>
              <p14:cNvContentPartPr/>
              <p14:nvPr/>
            </p14:nvContentPartPr>
            <p14:xfrm>
              <a:off x="5355105" y="5174138"/>
              <a:ext cx="14760" cy="13320"/>
            </p14:xfrm>
          </p:contentPart>
        </mc:Choice>
        <mc:Fallback xmlns="">
          <p:pic>
            <p:nvPicPr>
              <p:cNvPr id="1075" name="Ink 1074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347545" y="5166578"/>
                <a:ext cx="266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76" name="Ink 1075"/>
              <p14:cNvContentPartPr/>
              <p14:nvPr/>
            </p14:nvContentPartPr>
            <p14:xfrm>
              <a:off x="5359785" y="5165138"/>
              <a:ext cx="82080" cy="179280"/>
            </p14:xfrm>
          </p:contentPart>
        </mc:Choice>
        <mc:Fallback xmlns="">
          <p:pic>
            <p:nvPicPr>
              <p:cNvPr id="1076" name="Ink 1075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351505" y="5157578"/>
                <a:ext cx="979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77" name="Ink 1076"/>
              <p14:cNvContentPartPr/>
              <p14:nvPr/>
            </p14:nvContentPartPr>
            <p14:xfrm>
              <a:off x="5347185" y="5225618"/>
              <a:ext cx="160920" cy="17640"/>
            </p14:xfrm>
          </p:contentPart>
        </mc:Choice>
        <mc:Fallback xmlns="">
          <p:pic>
            <p:nvPicPr>
              <p:cNvPr id="1077" name="Ink 1076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339265" y="5217338"/>
                <a:ext cx="1771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78" name="Ink 1077"/>
              <p14:cNvContentPartPr/>
              <p14:nvPr/>
            </p14:nvContentPartPr>
            <p14:xfrm>
              <a:off x="5442945" y="5223098"/>
              <a:ext cx="171720" cy="86760"/>
            </p14:xfrm>
          </p:contentPart>
        </mc:Choice>
        <mc:Fallback xmlns="">
          <p:pic>
            <p:nvPicPr>
              <p:cNvPr id="1078" name="Ink 1077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435745" y="5215178"/>
                <a:ext cx="1846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105" name="Ink 1104"/>
              <p14:cNvContentPartPr/>
              <p14:nvPr/>
            </p14:nvContentPartPr>
            <p14:xfrm>
              <a:off x="4989345" y="5476178"/>
              <a:ext cx="185400" cy="168840"/>
            </p14:xfrm>
          </p:contentPart>
        </mc:Choice>
        <mc:Fallback xmlns="">
          <p:pic>
            <p:nvPicPr>
              <p:cNvPr id="1105" name="Ink 1104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981425" y="5468258"/>
                <a:ext cx="2016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106" name="Ink 1105"/>
              <p14:cNvContentPartPr/>
              <p14:nvPr/>
            </p14:nvContentPartPr>
            <p14:xfrm>
              <a:off x="5174025" y="5479418"/>
              <a:ext cx="117360" cy="99000"/>
            </p14:xfrm>
          </p:contentPart>
        </mc:Choice>
        <mc:Fallback xmlns="">
          <p:pic>
            <p:nvPicPr>
              <p:cNvPr id="1106" name="Ink 1105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165385" y="5471138"/>
                <a:ext cx="1342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107" name="Ink 1106"/>
              <p14:cNvContentPartPr/>
              <p14:nvPr/>
            </p14:nvContentPartPr>
            <p14:xfrm>
              <a:off x="5235945" y="5480138"/>
              <a:ext cx="188280" cy="184320"/>
            </p14:xfrm>
          </p:contentPart>
        </mc:Choice>
        <mc:Fallback xmlns="">
          <p:pic>
            <p:nvPicPr>
              <p:cNvPr id="1107" name="Ink 1106"/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227665" y="5471498"/>
                <a:ext cx="2048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108" name="Ink 1107"/>
              <p14:cNvContentPartPr/>
              <p14:nvPr/>
            </p14:nvContentPartPr>
            <p14:xfrm>
              <a:off x="5419185" y="5482298"/>
              <a:ext cx="175320" cy="97560"/>
            </p14:xfrm>
          </p:contentPart>
        </mc:Choice>
        <mc:Fallback xmlns="">
          <p:pic>
            <p:nvPicPr>
              <p:cNvPr id="1108" name="Ink 1107"/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410905" y="5474018"/>
                <a:ext cx="1918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24" name="Ink 1123"/>
              <p14:cNvContentPartPr/>
              <p14:nvPr/>
            </p14:nvContentPartPr>
            <p14:xfrm>
              <a:off x="4954425" y="5775698"/>
              <a:ext cx="160200" cy="107640"/>
            </p14:xfrm>
          </p:contentPart>
        </mc:Choice>
        <mc:Fallback xmlns="">
          <p:pic>
            <p:nvPicPr>
              <p:cNvPr id="1124" name="Ink 1123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946145" y="5767418"/>
                <a:ext cx="1767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125" name="Ink 1124"/>
              <p14:cNvContentPartPr/>
              <p14:nvPr/>
            </p14:nvContentPartPr>
            <p14:xfrm>
              <a:off x="5092305" y="5717378"/>
              <a:ext cx="111960" cy="161280"/>
            </p14:xfrm>
          </p:contentPart>
        </mc:Choice>
        <mc:Fallback xmlns="">
          <p:pic>
            <p:nvPicPr>
              <p:cNvPr id="1125" name="Ink 1124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084025" y="5709098"/>
                <a:ext cx="1285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26" name="Ink 1125"/>
              <p14:cNvContentPartPr/>
              <p14:nvPr/>
            </p14:nvContentPartPr>
            <p14:xfrm>
              <a:off x="5142345" y="5787578"/>
              <a:ext cx="60840" cy="80280"/>
            </p14:xfrm>
          </p:contentPart>
        </mc:Choice>
        <mc:Fallback xmlns="">
          <p:pic>
            <p:nvPicPr>
              <p:cNvPr id="1126" name="Ink 1125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5134065" y="5779298"/>
                <a:ext cx="774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127" name="Ink 1126"/>
              <p14:cNvContentPartPr/>
              <p14:nvPr/>
            </p14:nvContentPartPr>
            <p14:xfrm>
              <a:off x="5222985" y="5721338"/>
              <a:ext cx="23040" cy="29880"/>
            </p14:xfrm>
          </p:contentPart>
        </mc:Choice>
        <mc:Fallback xmlns="">
          <p:pic>
            <p:nvPicPr>
              <p:cNvPr id="1127" name="Ink 1126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214705" y="5713058"/>
                <a:ext cx="396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28" name="Ink 1127"/>
              <p14:cNvContentPartPr/>
              <p14:nvPr/>
            </p14:nvContentPartPr>
            <p14:xfrm>
              <a:off x="5157465" y="5805938"/>
              <a:ext cx="128160" cy="141840"/>
            </p14:xfrm>
          </p:contentPart>
        </mc:Choice>
        <mc:Fallback xmlns="">
          <p:pic>
            <p:nvPicPr>
              <p:cNvPr id="1128" name="Ink 1127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149185" y="5798018"/>
                <a:ext cx="144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29" name="Ink 1128"/>
              <p14:cNvContentPartPr/>
              <p14:nvPr/>
            </p14:nvContentPartPr>
            <p14:xfrm>
              <a:off x="5312265" y="5745098"/>
              <a:ext cx="14040" cy="25200"/>
            </p14:xfrm>
          </p:contentPart>
        </mc:Choice>
        <mc:Fallback xmlns="">
          <p:pic>
            <p:nvPicPr>
              <p:cNvPr id="1129" name="Ink 1128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303985" y="5736818"/>
                <a:ext cx="291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30" name="Ink 1129"/>
              <p14:cNvContentPartPr/>
              <p14:nvPr/>
            </p14:nvContentPartPr>
            <p14:xfrm>
              <a:off x="5309025" y="5775338"/>
              <a:ext cx="141480" cy="91080"/>
            </p14:xfrm>
          </p:contentPart>
        </mc:Choice>
        <mc:Fallback xmlns="">
          <p:pic>
            <p:nvPicPr>
              <p:cNvPr id="1130" name="Ink 1129"/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300745" y="5767058"/>
                <a:ext cx="1548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31" name="Ink 1130"/>
              <p14:cNvContentPartPr/>
              <p14:nvPr/>
            </p14:nvContentPartPr>
            <p14:xfrm>
              <a:off x="5434665" y="5722778"/>
              <a:ext cx="106200" cy="138960"/>
            </p14:xfrm>
          </p:contentPart>
        </mc:Choice>
        <mc:Fallback xmlns="">
          <p:pic>
            <p:nvPicPr>
              <p:cNvPr id="1131" name="Ink 1130"/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426025" y="5714498"/>
                <a:ext cx="1231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32" name="Ink 1131"/>
              <p14:cNvContentPartPr/>
              <p14:nvPr/>
            </p14:nvContentPartPr>
            <p14:xfrm>
              <a:off x="5495145" y="5767418"/>
              <a:ext cx="69120" cy="97560"/>
            </p14:xfrm>
          </p:contentPart>
        </mc:Choice>
        <mc:Fallback xmlns="">
          <p:pic>
            <p:nvPicPr>
              <p:cNvPr id="1132" name="Ink 1131"/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486865" y="5759138"/>
                <a:ext cx="856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33" name="Ink 1132"/>
              <p14:cNvContentPartPr/>
              <p14:nvPr/>
            </p14:nvContentPartPr>
            <p14:xfrm>
              <a:off x="5586945" y="5714498"/>
              <a:ext cx="16200" cy="27000"/>
            </p14:xfrm>
          </p:contentPart>
        </mc:Choice>
        <mc:Fallback xmlns="">
          <p:pic>
            <p:nvPicPr>
              <p:cNvPr id="1133" name="Ink 1132"/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578665" y="5706218"/>
                <a:ext cx="327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57" name="Ink 1156"/>
              <p14:cNvContentPartPr/>
              <p14:nvPr/>
            </p14:nvContentPartPr>
            <p14:xfrm>
              <a:off x="4866945" y="6034538"/>
              <a:ext cx="143280" cy="84960"/>
            </p14:xfrm>
          </p:contentPart>
        </mc:Choice>
        <mc:Fallback xmlns="">
          <p:pic>
            <p:nvPicPr>
              <p:cNvPr id="1157" name="Ink 1156"/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859025" y="6026978"/>
                <a:ext cx="1594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58" name="Ink 1157"/>
              <p14:cNvContentPartPr/>
              <p14:nvPr/>
            </p14:nvContentPartPr>
            <p14:xfrm>
              <a:off x="5004825" y="5994218"/>
              <a:ext cx="257760" cy="122040"/>
            </p14:xfrm>
          </p:contentPart>
        </mc:Choice>
        <mc:Fallback xmlns="">
          <p:pic>
            <p:nvPicPr>
              <p:cNvPr id="1158" name="Ink 1157"/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996545" y="5985578"/>
                <a:ext cx="2743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59" name="Ink 1158"/>
              <p14:cNvContentPartPr/>
              <p14:nvPr/>
            </p14:nvContentPartPr>
            <p14:xfrm>
              <a:off x="5122545" y="6053978"/>
              <a:ext cx="125640" cy="18720"/>
            </p14:xfrm>
          </p:contentPart>
        </mc:Choice>
        <mc:Fallback xmlns="">
          <p:pic>
            <p:nvPicPr>
              <p:cNvPr id="1159" name="Ink 1158"/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114265" y="6045698"/>
                <a:ext cx="1418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60" name="Ink 1159"/>
              <p14:cNvContentPartPr/>
              <p14:nvPr/>
            </p14:nvContentPartPr>
            <p14:xfrm>
              <a:off x="5217225" y="6024458"/>
              <a:ext cx="160920" cy="99720"/>
            </p14:xfrm>
          </p:contentPart>
        </mc:Choice>
        <mc:Fallback xmlns="">
          <p:pic>
            <p:nvPicPr>
              <p:cNvPr id="1160" name="Ink 1159"/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208945" y="6016178"/>
                <a:ext cx="1753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61" name="Ink 1160"/>
              <p14:cNvContentPartPr/>
              <p14:nvPr/>
            </p14:nvContentPartPr>
            <p14:xfrm>
              <a:off x="5362305" y="6011858"/>
              <a:ext cx="195840" cy="113760"/>
            </p14:xfrm>
          </p:contentPart>
        </mc:Choice>
        <mc:Fallback xmlns="">
          <p:pic>
            <p:nvPicPr>
              <p:cNvPr id="1161" name="Ink 1160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354385" y="6003578"/>
                <a:ext cx="2120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62" name="Ink 1161"/>
              <p14:cNvContentPartPr/>
              <p14:nvPr/>
            </p14:nvContentPartPr>
            <p14:xfrm>
              <a:off x="5515665" y="5948498"/>
              <a:ext cx="134280" cy="184320"/>
            </p14:xfrm>
          </p:contentPart>
        </mc:Choice>
        <mc:Fallback xmlns="">
          <p:pic>
            <p:nvPicPr>
              <p:cNvPr id="1162" name="Ink 1161"/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507385" y="5940218"/>
                <a:ext cx="1508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84" name="Ink 1183"/>
              <p14:cNvContentPartPr/>
              <p14:nvPr/>
            </p14:nvContentPartPr>
            <p14:xfrm>
              <a:off x="4772985" y="6240803"/>
              <a:ext cx="62640" cy="92520"/>
            </p14:xfrm>
          </p:contentPart>
        </mc:Choice>
        <mc:Fallback xmlns="">
          <p:pic>
            <p:nvPicPr>
              <p:cNvPr id="1184" name="Ink 1183"/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765065" y="6233963"/>
                <a:ext cx="774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185" name="Ink 1184"/>
              <p14:cNvContentPartPr/>
              <p14:nvPr/>
            </p14:nvContentPartPr>
            <p14:xfrm>
              <a:off x="4839945" y="6182483"/>
              <a:ext cx="18720" cy="13320"/>
            </p14:xfrm>
          </p:contentPart>
        </mc:Choice>
        <mc:Fallback xmlns="">
          <p:pic>
            <p:nvPicPr>
              <p:cNvPr id="1185" name="Ink 1184"/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832025" y="6174923"/>
                <a:ext cx="298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86" name="Ink 1185"/>
              <p14:cNvContentPartPr/>
              <p14:nvPr/>
            </p14:nvContentPartPr>
            <p14:xfrm>
              <a:off x="4849305" y="6208403"/>
              <a:ext cx="122040" cy="88560"/>
            </p14:xfrm>
          </p:contentPart>
        </mc:Choice>
        <mc:Fallback xmlns="">
          <p:pic>
            <p:nvPicPr>
              <p:cNvPr id="1186" name="Ink 1185"/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841025" y="6200483"/>
                <a:ext cx="1339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187" name="Ink 1186"/>
              <p14:cNvContentPartPr/>
              <p14:nvPr/>
            </p14:nvContentPartPr>
            <p14:xfrm>
              <a:off x="5137665" y="6224963"/>
              <a:ext cx="208440" cy="100080"/>
            </p14:xfrm>
          </p:contentPart>
        </mc:Choice>
        <mc:Fallback xmlns="">
          <p:pic>
            <p:nvPicPr>
              <p:cNvPr id="1187" name="Ink 1186"/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129385" y="6217403"/>
                <a:ext cx="2246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188" name="Ink 1187"/>
              <p14:cNvContentPartPr/>
              <p14:nvPr/>
            </p14:nvContentPartPr>
            <p14:xfrm>
              <a:off x="5332785" y="6206603"/>
              <a:ext cx="196200" cy="132120"/>
            </p14:xfrm>
          </p:contentPart>
        </mc:Choice>
        <mc:Fallback xmlns="">
          <p:pic>
            <p:nvPicPr>
              <p:cNvPr id="1188" name="Ink 1187"/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324505" y="6198323"/>
                <a:ext cx="2127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89" name="Ink 1188"/>
              <p14:cNvContentPartPr/>
              <p14:nvPr/>
            </p14:nvContentPartPr>
            <p14:xfrm>
              <a:off x="5371665" y="6229643"/>
              <a:ext cx="282600" cy="91440"/>
            </p14:xfrm>
          </p:contentPart>
        </mc:Choice>
        <mc:Fallback xmlns="">
          <p:pic>
            <p:nvPicPr>
              <p:cNvPr id="1189" name="Ink 1188"/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363745" y="6221723"/>
                <a:ext cx="2988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15" name="Ink 1214"/>
              <p14:cNvContentPartPr/>
              <p14:nvPr/>
            </p14:nvContentPartPr>
            <p14:xfrm>
              <a:off x="4699545" y="6384443"/>
              <a:ext cx="68040" cy="84960"/>
            </p14:xfrm>
          </p:contentPart>
        </mc:Choice>
        <mc:Fallback xmlns="">
          <p:pic>
            <p:nvPicPr>
              <p:cNvPr id="1215" name="Ink 1214"/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691985" y="6377963"/>
                <a:ext cx="788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16" name="Ink 1215"/>
              <p14:cNvContentPartPr/>
              <p14:nvPr/>
            </p14:nvContentPartPr>
            <p14:xfrm>
              <a:off x="4671465" y="6414323"/>
              <a:ext cx="109080" cy="68400"/>
            </p14:xfrm>
          </p:contentPart>
        </mc:Choice>
        <mc:Fallback xmlns="">
          <p:pic>
            <p:nvPicPr>
              <p:cNvPr id="1216" name="Ink 1215"/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663185" y="6407123"/>
                <a:ext cx="1252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17" name="Ink 1216"/>
              <p14:cNvContentPartPr/>
              <p14:nvPr/>
            </p14:nvContentPartPr>
            <p14:xfrm>
              <a:off x="4769745" y="6381923"/>
              <a:ext cx="64800" cy="104400"/>
            </p14:xfrm>
          </p:contentPart>
        </mc:Choice>
        <mc:Fallback xmlns="">
          <p:pic>
            <p:nvPicPr>
              <p:cNvPr id="1217" name="Ink 1216"/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761465" y="6374723"/>
                <a:ext cx="806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218" name="Ink 1217"/>
              <p14:cNvContentPartPr/>
              <p14:nvPr/>
            </p14:nvContentPartPr>
            <p14:xfrm>
              <a:off x="4832025" y="6411083"/>
              <a:ext cx="52920" cy="82440"/>
            </p14:xfrm>
          </p:contentPart>
        </mc:Choice>
        <mc:Fallback xmlns="">
          <p:pic>
            <p:nvPicPr>
              <p:cNvPr id="1218" name="Ink 1217"/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824105" y="6403163"/>
                <a:ext cx="687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219" name="Ink 1218"/>
              <p14:cNvContentPartPr/>
              <p14:nvPr/>
            </p14:nvContentPartPr>
            <p14:xfrm>
              <a:off x="4910865" y="6336563"/>
              <a:ext cx="48240" cy="37080"/>
            </p14:xfrm>
          </p:contentPart>
        </mc:Choice>
        <mc:Fallback xmlns="">
          <p:pic>
            <p:nvPicPr>
              <p:cNvPr id="1219" name="Ink 1218"/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902585" y="6328643"/>
                <a:ext cx="644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20" name="Ink 1219"/>
              <p14:cNvContentPartPr/>
              <p14:nvPr/>
            </p14:nvContentPartPr>
            <p14:xfrm>
              <a:off x="4908345" y="6410363"/>
              <a:ext cx="148680" cy="102240"/>
            </p14:xfrm>
          </p:contentPart>
        </mc:Choice>
        <mc:Fallback xmlns="">
          <p:pic>
            <p:nvPicPr>
              <p:cNvPr id="1220" name="Ink 1219"/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899705" y="6402443"/>
                <a:ext cx="1648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221" name="Ink 1220"/>
              <p14:cNvContentPartPr/>
              <p14:nvPr/>
            </p14:nvContentPartPr>
            <p14:xfrm>
              <a:off x="5040465" y="6375803"/>
              <a:ext cx="108000" cy="139680"/>
            </p14:xfrm>
          </p:contentPart>
        </mc:Choice>
        <mc:Fallback xmlns="">
          <p:pic>
            <p:nvPicPr>
              <p:cNvPr id="1221" name="Ink 1220"/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032185" y="6367523"/>
                <a:ext cx="124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222" name="Ink 1221"/>
              <p14:cNvContentPartPr/>
              <p14:nvPr/>
            </p14:nvContentPartPr>
            <p14:xfrm>
              <a:off x="5049465" y="6401003"/>
              <a:ext cx="174960" cy="119520"/>
            </p14:xfrm>
          </p:contentPart>
        </mc:Choice>
        <mc:Fallback xmlns="">
          <p:pic>
            <p:nvPicPr>
              <p:cNvPr id="1222" name="Ink 1221"/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041185" y="6393443"/>
                <a:ext cx="1897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23" name="Ink 1222"/>
              <p14:cNvContentPartPr/>
              <p14:nvPr/>
            </p14:nvContentPartPr>
            <p14:xfrm>
              <a:off x="5205705" y="6439523"/>
              <a:ext cx="71280" cy="77760"/>
            </p14:xfrm>
          </p:contentPart>
        </mc:Choice>
        <mc:Fallback xmlns="">
          <p:pic>
            <p:nvPicPr>
              <p:cNvPr id="1223" name="Ink 1222"/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5197425" y="6431243"/>
                <a:ext cx="878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24" name="Ink 1223"/>
              <p14:cNvContentPartPr/>
              <p14:nvPr/>
            </p14:nvContentPartPr>
            <p14:xfrm>
              <a:off x="5306505" y="6370763"/>
              <a:ext cx="24480" cy="23400"/>
            </p14:xfrm>
          </p:contentPart>
        </mc:Choice>
        <mc:Fallback xmlns="">
          <p:pic>
            <p:nvPicPr>
              <p:cNvPr id="1224" name="Ink 1223"/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298585" y="6362483"/>
                <a:ext cx="406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25" name="Ink 1224"/>
              <p14:cNvContentPartPr/>
              <p14:nvPr/>
            </p14:nvContentPartPr>
            <p14:xfrm>
              <a:off x="5282385" y="6365723"/>
              <a:ext cx="124920" cy="150840"/>
            </p14:xfrm>
          </p:contentPart>
        </mc:Choice>
        <mc:Fallback xmlns="">
          <p:pic>
            <p:nvPicPr>
              <p:cNvPr id="1225" name="Ink 1224"/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274105" y="6357443"/>
                <a:ext cx="1414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26" name="Ink 1225"/>
              <p14:cNvContentPartPr/>
              <p14:nvPr/>
            </p14:nvContentPartPr>
            <p14:xfrm>
              <a:off x="5621505" y="6442043"/>
              <a:ext cx="184320" cy="81720"/>
            </p14:xfrm>
          </p:contentPart>
        </mc:Choice>
        <mc:Fallback xmlns="">
          <p:pic>
            <p:nvPicPr>
              <p:cNvPr id="1226" name="Ink 1225"/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613585" y="6434123"/>
                <a:ext cx="1969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27" name="Ink 1226"/>
              <p14:cNvContentPartPr/>
              <p14:nvPr/>
            </p14:nvContentPartPr>
            <p14:xfrm>
              <a:off x="5761905" y="6441323"/>
              <a:ext cx="150120" cy="95400"/>
            </p14:xfrm>
          </p:contentPart>
        </mc:Choice>
        <mc:Fallback xmlns="">
          <p:pic>
            <p:nvPicPr>
              <p:cNvPr id="1227" name="Ink 1226"/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5753625" y="6433043"/>
                <a:ext cx="1630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37" name="Ink 1236"/>
              <p14:cNvContentPartPr/>
              <p14:nvPr/>
            </p14:nvContentPartPr>
            <p14:xfrm>
              <a:off x="3139305" y="6565523"/>
              <a:ext cx="177840" cy="147600"/>
            </p14:xfrm>
          </p:contentPart>
        </mc:Choice>
        <mc:Fallback xmlns="">
          <p:pic>
            <p:nvPicPr>
              <p:cNvPr id="1237" name="Ink 1236"/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3132465" y="6559763"/>
                <a:ext cx="1904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38" name="Ink 1237"/>
              <p14:cNvContentPartPr/>
              <p14:nvPr/>
            </p14:nvContentPartPr>
            <p14:xfrm>
              <a:off x="3310305" y="6561563"/>
              <a:ext cx="74880" cy="109800"/>
            </p14:xfrm>
          </p:contentPart>
        </mc:Choice>
        <mc:Fallback xmlns="">
          <p:pic>
            <p:nvPicPr>
              <p:cNvPr id="1238" name="Ink 1237"/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3302745" y="6554723"/>
                <a:ext cx="892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39" name="Ink 1238"/>
              <p14:cNvContentPartPr/>
              <p14:nvPr/>
            </p14:nvContentPartPr>
            <p14:xfrm>
              <a:off x="3450345" y="6611963"/>
              <a:ext cx="130320" cy="70920"/>
            </p14:xfrm>
          </p:contentPart>
        </mc:Choice>
        <mc:Fallback xmlns="">
          <p:pic>
            <p:nvPicPr>
              <p:cNvPr id="1239" name="Ink 1238"/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442785" y="6603683"/>
                <a:ext cx="1458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40" name="Ink 1239"/>
              <p14:cNvContentPartPr/>
              <p14:nvPr/>
            </p14:nvContentPartPr>
            <p14:xfrm>
              <a:off x="3610185" y="6610163"/>
              <a:ext cx="127440" cy="75600"/>
            </p14:xfrm>
          </p:contentPart>
        </mc:Choice>
        <mc:Fallback xmlns="">
          <p:pic>
            <p:nvPicPr>
              <p:cNvPr id="1240" name="Ink 1239"/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602985" y="6602603"/>
                <a:ext cx="1411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41" name="Ink 1240"/>
              <p14:cNvContentPartPr/>
              <p14:nvPr/>
            </p14:nvContentPartPr>
            <p14:xfrm>
              <a:off x="3689745" y="6599003"/>
              <a:ext cx="141120" cy="101160"/>
            </p14:xfrm>
          </p:contentPart>
        </mc:Choice>
        <mc:Fallback xmlns="">
          <p:pic>
            <p:nvPicPr>
              <p:cNvPr id="1241" name="Ink 1240"/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3682185" y="6591083"/>
                <a:ext cx="1566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42" name="Ink 1241"/>
              <p14:cNvContentPartPr/>
              <p14:nvPr/>
            </p14:nvContentPartPr>
            <p14:xfrm>
              <a:off x="3804945" y="6582803"/>
              <a:ext cx="225720" cy="142920"/>
            </p14:xfrm>
          </p:contentPart>
        </mc:Choice>
        <mc:Fallback xmlns="">
          <p:pic>
            <p:nvPicPr>
              <p:cNvPr id="1242" name="Ink 1241"/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3797025" y="6574883"/>
                <a:ext cx="2376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243" name="Ink 1242"/>
              <p14:cNvContentPartPr/>
              <p14:nvPr/>
            </p14:nvContentPartPr>
            <p14:xfrm>
              <a:off x="4092945" y="6610883"/>
              <a:ext cx="169920" cy="100440"/>
            </p14:xfrm>
          </p:contentPart>
        </mc:Choice>
        <mc:Fallback xmlns="">
          <p:pic>
            <p:nvPicPr>
              <p:cNvPr id="1243" name="Ink 1242"/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4084665" y="6602963"/>
                <a:ext cx="1857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244" name="Ink 1243"/>
              <p14:cNvContentPartPr/>
              <p14:nvPr/>
            </p14:nvContentPartPr>
            <p14:xfrm>
              <a:off x="4194825" y="6606203"/>
              <a:ext cx="178920" cy="162000"/>
            </p14:xfrm>
          </p:contentPart>
        </mc:Choice>
        <mc:Fallback xmlns="">
          <p:pic>
            <p:nvPicPr>
              <p:cNvPr id="1244" name="Ink 1243"/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4186905" y="6598283"/>
                <a:ext cx="1951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245" name="Ink 1244"/>
              <p14:cNvContentPartPr/>
              <p14:nvPr/>
            </p14:nvContentPartPr>
            <p14:xfrm>
              <a:off x="4391385" y="6620963"/>
              <a:ext cx="119520" cy="77400"/>
            </p14:xfrm>
          </p:contentPart>
        </mc:Choice>
        <mc:Fallback xmlns="">
          <p:pic>
            <p:nvPicPr>
              <p:cNvPr id="1245" name="Ink 1244"/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4383465" y="6613043"/>
                <a:ext cx="1357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246" name="Ink 1245"/>
              <p14:cNvContentPartPr/>
              <p14:nvPr/>
            </p14:nvContentPartPr>
            <p14:xfrm>
              <a:off x="4518105" y="6624203"/>
              <a:ext cx="155880" cy="73800"/>
            </p14:xfrm>
          </p:contentPart>
        </mc:Choice>
        <mc:Fallback xmlns="">
          <p:pic>
            <p:nvPicPr>
              <p:cNvPr id="1246" name="Ink 1245"/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4509825" y="6615923"/>
                <a:ext cx="1724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247" name="Ink 1246"/>
              <p14:cNvContentPartPr/>
              <p14:nvPr/>
            </p14:nvContentPartPr>
            <p14:xfrm>
              <a:off x="4717185" y="6542123"/>
              <a:ext cx="9360" cy="16560"/>
            </p14:xfrm>
          </p:contentPart>
        </mc:Choice>
        <mc:Fallback xmlns="">
          <p:pic>
            <p:nvPicPr>
              <p:cNvPr id="1247" name="Ink 1246"/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4708905" y="6533843"/>
                <a:ext cx="259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248" name="Ink 1247"/>
              <p14:cNvContentPartPr/>
              <p14:nvPr/>
            </p14:nvContentPartPr>
            <p14:xfrm>
              <a:off x="4690545" y="6597563"/>
              <a:ext cx="187560" cy="132480"/>
            </p14:xfrm>
          </p:contentPart>
        </mc:Choice>
        <mc:Fallback xmlns="">
          <p:pic>
            <p:nvPicPr>
              <p:cNvPr id="1248" name="Ink 1247"/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4682985" y="6589283"/>
                <a:ext cx="2034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249" name="Ink 1248"/>
              <p14:cNvContentPartPr/>
              <p14:nvPr/>
            </p14:nvContentPartPr>
            <p14:xfrm>
              <a:off x="4947945" y="6564803"/>
              <a:ext cx="6480" cy="18360"/>
            </p14:xfrm>
          </p:contentPart>
        </mc:Choice>
        <mc:Fallback xmlns="">
          <p:pic>
            <p:nvPicPr>
              <p:cNvPr id="1249" name="Ink 1248"/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4939665" y="6556523"/>
                <a:ext cx="230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250" name="Ink 1249"/>
              <p14:cNvContentPartPr/>
              <p14:nvPr/>
            </p14:nvContentPartPr>
            <p14:xfrm>
              <a:off x="4911585" y="6624923"/>
              <a:ext cx="153720" cy="105840"/>
            </p14:xfrm>
          </p:contentPart>
        </mc:Choice>
        <mc:Fallback xmlns="">
          <p:pic>
            <p:nvPicPr>
              <p:cNvPr id="1250" name="Ink 1249"/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4902945" y="6617003"/>
                <a:ext cx="1652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251" name="Ink 1250"/>
              <p14:cNvContentPartPr/>
              <p14:nvPr/>
            </p14:nvContentPartPr>
            <p14:xfrm>
              <a:off x="5006265" y="6554003"/>
              <a:ext cx="96120" cy="65520"/>
            </p14:xfrm>
          </p:contentPart>
        </mc:Choice>
        <mc:Fallback xmlns="">
          <p:pic>
            <p:nvPicPr>
              <p:cNvPr id="1251" name="Ink 1250"/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997985" y="6545723"/>
                <a:ext cx="1065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252" name="Ink 1251"/>
              <p14:cNvContentPartPr/>
              <p14:nvPr/>
            </p14:nvContentPartPr>
            <p14:xfrm>
              <a:off x="5053785" y="6587123"/>
              <a:ext cx="103320" cy="133920"/>
            </p14:xfrm>
          </p:contentPart>
        </mc:Choice>
        <mc:Fallback xmlns="">
          <p:pic>
            <p:nvPicPr>
              <p:cNvPr id="1252" name="Ink 1251"/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5045505" y="6579563"/>
                <a:ext cx="1198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253" name="Ink 1252"/>
              <p14:cNvContentPartPr/>
              <p14:nvPr/>
            </p14:nvContentPartPr>
            <p14:xfrm>
              <a:off x="5149905" y="6644003"/>
              <a:ext cx="131400" cy="88560"/>
            </p14:xfrm>
          </p:contentPart>
        </mc:Choice>
        <mc:Fallback xmlns="">
          <p:pic>
            <p:nvPicPr>
              <p:cNvPr id="1253" name="Ink 1252"/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5141625" y="6635723"/>
                <a:ext cx="1479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254" name="Ink 1253"/>
              <p14:cNvContentPartPr/>
              <p14:nvPr/>
            </p14:nvContentPartPr>
            <p14:xfrm>
              <a:off x="5300385" y="6640763"/>
              <a:ext cx="166320" cy="109080"/>
            </p14:xfrm>
          </p:contentPart>
        </mc:Choice>
        <mc:Fallback xmlns="">
          <p:pic>
            <p:nvPicPr>
              <p:cNvPr id="1254" name="Ink 1253"/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292105" y="6632483"/>
                <a:ext cx="182880" cy="123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19636" y="53806"/>
            <a:ext cx="6424364" cy="6750389"/>
            <a:chOff x="1691680" y="157498"/>
            <a:chExt cx="6424364" cy="6750389"/>
          </a:xfrm>
        </p:grpSpPr>
        <p:grpSp>
          <p:nvGrpSpPr>
            <p:cNvPr id="74" name="Group 73"/>
            <p:cNvGrpSpPr/>
            <p:nvPr/>
          </p:nvGrpSpPr>
          <p:grpSpPr>
            <a:xfrm>
              <a:off x="5940152" y="1124744"/>
              <a:ext cx="1963737" cy="879475"/>
              <a:chOff x="5097463" y="1573213"/>
              <a:chExt cx="1963737" cy="879475"/>
            </a:xfrm>
          </p:grpSpPr>
          <p:grpSp>
            <p:nvGrpSpPr>
              <p:cNvPr id="75" name="Group 3"/>
              <p:cNvGrpSpPr>
                <a:grpSpLocks/>
              </p:cNvGrpSpPr>
              <p:nvPr/>
            </p:nvGrpSpPr>
            <p:grpSpPr bwMode="auto">
              <a:xfrm>
                <a:off x="5449888" y="1920875"/>
                <a:ext cx="720725" cy="255588"/>
                <a:chOff x="2647" y="1284"/>
                <a:chExt cx="454" cy="161"/>
              </a:xfrm>
            </p:grpSpPr>
            <p:sp>
              <p:nvSpPr>
                <p:cNvPr id="288" name="Oval 4"/>
                <p:cNvSpPr>
                  <a:spLocks noChangeArrowheads="1"/>
                </p:cNvSpPr>
                <p:nvPr/>
              </p:nvSpPr>
              <p:spPr bwMode="auto">
                <a:xfrm>
                  <a:off x="2647" y="1298"/>
                  <a:ext cx="70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89" name="Oval 5"/>
                <p:cNvSpPr>
                  <a:spLocks noChangeArrowheads="1"/>
                </p:cNvSpPr>
                <p:nvPr/>
              </p:nvSpPr>
              <p:spPr bwMode="auto">
                <a:xfrm>
                  <a:off x="2720" y="1362"/>
                  <a:ext cx="70" cy="6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90" name="Oval 6"/>
                <p:cNvSpPr>
                  <a:spLocks noChangeArrowheads="1"/>
                </p:cNvSpPr>
                <p:nvPr/>
              </p:nvSpPr>
              <p:spPr bwMode="auto">
                <a:xfrm>
                  <a:off x="2744" y="1284"/>
                  <a:ext cx="69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91" name="Oval 7"/>
                <p:cNvSpPr>
                  <a:spLocks noChangeArrowheads="1"/>
                </p:cNvSpPr>
                <p:nvPr/>
              </p:nvSpPr>
              <p:spPr bwMode="auto">
                <a:xfrm>
                  <a:off x="2910" y="1285"/>
                  <a:ext cx="71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92" name="Oval 8"/>
                <p:cNvSpPr>
                  <a:spLocks noChangeArrowheads="1"/>
                </p:cNvSpPr>
                <p:nvPr/>
              </p:nvSpPr>
              <p:spPr bwMode="auto">
                <a:xfrm>
                  <a:off x="2863" y="1358"/>
                  <a:ext cx="70" cy="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93" name="Oval 9"/>
                <p:cNvSpPr>
                  <a:spLocks noChangeArrowheads="1"/>
                </p:cNvSpPr>
                <p:nvPr/>
              </p:nvSpPr>
              <p:spPr bwMode="auto">
                <a:xfrm>
                  <a:off x="3030" y="1345"/>
                  <a:ext cx="71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94" name="Oval 10"/>
                <p:cNvSpPr>
                  <a:spLocks noChangeArrowheads="1"/>
                </p:cNvSpPr>
                <p:nvPr/>
              </p:nvSpPr>
              <p:spPr bwMode="auto">
                <a:xfrm>
                  <a:off x="3002" y="1298"/>
                  <a:ext cx="70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95" name="Oval 11"/>
                <p:cNvSpPr>
                  <a:spLocks noChangeArrowheads="1"/>
                </p:cNvSpPr>
                <p:nvPr/>
              </p:nvSpPr>
              <p:spPr bwMode="auto">
                <a:xfrm>
                  <a:off x="2835" y="1377"/>
                  <a:ext cx="71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96" name="Oval 12"/>
                <p:cNvSpPr>
                  <a:spLocks noChangeArrowheads="1"/>
                </p:cNvSpPr>
                <p:nvPr/>
              </p:nvSpPr>
              <p:spPr bwMode="auto">
                <a:xfrm>
                  <a:off x="2745" y="1313"/>
                  <a:ext cx="70" cy="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  <p:grpSp>
            <p:nvGrpSpPr>
              <p:cNvPr id="76" name="Group 13"/>
              <p:cNvGrpSpPr>
                <a:grpSpLocks/>
              </p:cNvGrpSpPr>
              <p:nvPr/>
            </p:nvGrpSpPr>
            <p:grpSpPr bwMode="auto">
              <a:xfrm>
                <a:off x="5530850" y="1939925"/>
                <a:ext cx="1282700" cy="355600"/>
                <a:chOff x="1081" y="3517"/>
                <a:chExt cx="808" cy="224"/>
              </a:xfrm>
            </p:grpSpPr>
            <p:sp>
              <p:nvSpPr>
                <p:cNvPr id="230" name="Oval 14"/>
                <p:cNvSpPr>
                  <a:spLocks noChangeArrowheads="1"/>
                </p:cNvSpPr>
                <p:nvPr/>
              </p:nvSpPr>
              <p:spPr bwMode="auto">
                <a:xfrm>
                  <a:off x="1646" y="3594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31" name="Oval 15"/>
                <p:cNvSpPr>
                  <a:spLocks noChangeArrowheads="1"/>
                </p:cNvSpPr>
                <p:nvPr/>
              </p:nvSpPr>
              <p:spPr bwMode="auto">
                <a:xfrm>
                  <a:off x="1778" y="3589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32" name="Oval 16"/>
                <p:cNvSpPr>
                  <a:spLocks noChangeArrowheads="1"/>
                </p:cNvSpPr>
                <p:nvPr/>
              </p:nvSpPr>
              <p:spPr bwMode="auto">
                <a:xfrm>
                  <a:off x="1629" y="355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33" name="Oval 17"/>
                <p:cNvSpPr>
                  <a:spLocks noChangeArrowheads="1"/>
                </p:cNvSpPr>
                <p:nvPr/>
              </p:nvSpPr>
              <p:spPr bwMode="auto">
                <a:xfrm>
                  <a:off x="1867" y="3547"/>
                  <a:ext cx="22" cy="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34" name="Oval 18"/>
                <p:cNvSpPr>
                  <a:spLocks noChangeArrowheads="1"/>
                </p:cNvSpPr>
                <p:nvPr/>
              </p:nvSpPr>
              <p:spPr bwMode="auto">
                <a:xfrm>
                  <a:off x="1804" y="3571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35" name="Oval 19"/>
                <p:cNvSpPr>
                  <a:spLocks noChangeArrowheads="1"/>
                </p:cNvSpPr>
                <p:nvPr/>
              </p:nvSpPr>
              <p:spPr bwMode="auto">
                <a:xfrm>
                  <a:off x="1553" y="3612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36" name="Oval 20"/>
                <p:cNvSpPr>
                  <a:spLocks noChangeArrowheads="1"/>
                </p:cNvSpPr>
                <p:nvPr/>
              </p:nvSpPr>
              <p:spPr bwMode="auto">
                <a:xfrm>
                  <a:off x="1529" y="3591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37" name="Oval 21"/>
                <p:cNvSpPr>
                  <a:spLocks noChangeArrowheads="1"/>
                </p:cNvSpPr>
                <p:nvPr/>
              </p:nvSpPr>
              <p:spPr bwMode="auto">
                <a:xfrm>
                  <a:off x="1343" y="357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38" name="Oval 22"/>
                <p:cNvSpPr>
                  <a:spLocks noChangeArrowheads="1"/>
                </p:cNvSpPr>
                <p:nvPr/>
              </p:nvSpPr>
              <p:spPr bwMode="auto">
                <a:xfrm>
                  <a:off x="1367" y="3553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39" name="Oval 23"/>
                <p:cNvSpPr>
                  <a:spLocks noChangeArrowheads="1"/>
                </p:cNvSpPr>
                <p:nvPr/>
              </p:nvSpPr>
              <p:spPr bwMode="auto">
                <a:xfrm>
                  <a:off x="1476" y="3637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40" name="Oval 24"/>
                <p:cNvSpPr>
                  <a:spLocks noChangeArrowheads="1"/>
                </p:cNvSpPr>
                <p:nvPr/>
              </p:nvSpPr>
              <p:spPr bwMode="auto">
                <a:xfrm>
                  <a:off x="1508" y="3624"/>
                  <a:ext cx="22" cy="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41" name="Oval 25"/>
                <p:cNvSpPr>
                  <a:spLocks noChangeArrowheads="1"/>
                </p:cNvSpPr>
                <p:nvPr/>
              </p:nvSpPr>
              <p:spPr bwMode="auto">
                <a:xfrm>
                  <a:off x="1498" y="3599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42" name="Oval 26"/>
                <p:cNvSpPr>
                  <a:spLocks noChangeArrowheads="1"/>
                </p:cNvSpPr>
                <p:nvPr/>
              </p:nvSpPr>
              <p:spPr bwMode="auto">
                <a:xfrm>
                  <a:off x="1573" y="3581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43" name="Oval 27"/>
                <p:cNvSpPr>
                  <a:spLocks noChangeArrowheads="1"/>
                </p:cNvSpPr>
                <p:nvPr/>
              </p:nvSpPr>
              <p:spPr bwMode="auto">
                <a:xfrm>
                  <a:off x="1665" y="357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44" name="Oval 28"/>
                <p:cNvSpPr>
                  <a:spLocks noChangeArrowheads="1"/>
                </p:cNvSpPr>
                <p:nvPr/>
              </p:nvSpPr>
              <p:spPr bwMode="auto">
                <a:xfrm>
                  <a:off x="1482" y="368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45" name="Oval 29"/>
                <p:cNvSpPr>
                  <a:spLocks noChangeArrowheads="1"/>
                </p:cNvSpPr>
                <p:nvPr/>
              </p:nvSpPr>
              <p:spPr bwMode="auto">
                <a:xfrm>
                  <a:off x="1699" y="3606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46" name="Oval 30"/>
                <p:cNvSpPr>
                  <a:spLocks noChangeArrowheads="1"/>
                </p:cNvSpPr>
                <p:nvPr/>
              </p:nvSpPr>
              <p:spPr bwMode="auto">
                <a:xfrm>
                  <a:off x="1770" y="3559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47" name="Oval 31"/>
                <p:cNvSpPr>
                  <a:spLocks noChangeArrowheads="1"/>
                </p:cNvSpPr>
                <p:nvPr/>
              </p:nvSpPr>
              <p:spPr bwMode="auto">
                <a:xfrm>
                  <a:off x="1842" y="3577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48" name="Oval 32"/>
                <p:cNvSpPr>
                  <a:spLocks noChangeArrowheads="1"/>
                </p:cNvSpPr>
                <p:nvPr/>
              </p:nvSpPr>
              <p:spPr bwMode="auto">
                <a:xfrm>
                  <a:off x="1622" y="371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49" name="Oval 33"/>
                <p:cNvSpPr>
                  <a:spLocks noChangeArrowheads="1"/>
                </p:cNvSpPr>
                <p:nvPr/>
              </p:nvSpPr>
              <p:spPr bwMode="auto">
                <a:xfrm>
                  <a:off x="1344" y="355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50" name="Oval 34"/>
                <p:cNvSpPr>
                  <a:spLocks noChangeArrowheads="1"/>
                </p:cNvSpPr>
                <p:nvPr/>
              </p:nvSpPr>
              <p:spPr bwMode="auto">
                <a:xfrm>
                  <a:off x="1397" y="3689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51" name="Oval 35"/>
                <p:cNvSpPr>
                  <a:spLocks noChangeArrowheads="1"/>
                </p:cNvSpPr>
                <p:nvPr/>
              </p:nvSpPr>
              <p:spPr bwMode="auto">
                <a:xfrm>
                  <a:off x="1260" y="3549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52" name="Oval 36"/>
                <p:cNvSpPr>
                  <a:spLocks noChangeArrowheads="1"/>
                </p:cNvSpPr>
                <p:nvPr/>
              </p:nvSpPr>
              <p:spPr bwMode="auto">
                <a:xfrm>
                  <a:off x="1205" y="3572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53" name="Oval 37"/>
                <p:cNvSpPr>
                  <a:spLocks noChangeArrowheads="1"/>
                </p:cNvSpPr>
                <p:nvPr/>
              </p:nvSpPr>
              <p:spPr bwMode="auto">
                <a:xfrm>
                  <a:off x="1201" y="3597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54" name="Oval 38"/>
                <p:cNvSpPr>
                  <a:spLocks noChangeArrowheads="1"/>
                </p:cNvSpPr>
                <p:nvPr/>
              </p:nvSpPr>
              <p:spPr bwMode="auto">
                <a:xfrm>
                  <a:off x="1525" y="361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55" name="Oval 39"/>
                <p:cNvSpPr>
                  <a:spLocks noChangeArrowheads="1"/>
                </p:cNvSpPr>
                <p:nvPr/>
              </p:nvSpPr>
              <p:spPr bwMode="auto">
                <a:xfrm>
                  <a:off x="1528" y="3642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56" name="Oval 40"/>
                <p:cNvSpPr>
                  <a:spLocks noChangeArrowheads="1"/>
                </p:cNvSpPr>
                <p:nvPr/>
              </p:nvSpPr>
              <p:spPr bwMode="auto">
                <a:xfrm>
                  <a:off x="1503" y="3629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57" name="Oval 41"/>
                <p:cNvSpPr>
                  <a:spLocks noChangeArrowheads="1"/>
                </p:cNvSpPr>
                <p:nvPr/>
              </p:nvSpPr>
              <p:spPr bwMode="auto">
                <a:xfrm>
                  <a:off x="1686" y="368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58" name="Oval 42"/>
                <p:cNvSpPr>
                  <a:spLocks noChangeArrowheads="1"/>
                </p:cNvSpPr>
                <p:nvPr/>
              </p:nvSpPr>
              <p:spPr bwMode="auto">
                <a:xfrm>
                  <a:off x="1109" y="3530"/>
                  <a:ext cx="22" cy="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59" name="Oval 43"/>
                <p:cNvSpPr>
                  <a:spLocks noChangeArrowheads="1"/>
                </p:cNvSpPr>
                <p:nvPr/>
              </p:nvSpPr>
              <p:spPr bwMode="auto">
                <a:xfrm>
                  <a:off x="1214" y="3656"/>
                  <a:ext cx="21" cy="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60" name="Oval 44"/>
                <p:cNvSpPr>
                  <a:spLocks noChangeArrowheads="1"/>
                </p:cNvSpPr>
                <p:nvPr/>
              </p:nvSpPr>
              <p:spPr bwMode="auto">
                <a:xfrm>
                  <a:off x="1081" y="3582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61" name="Oval 45"/>
                <p:cNvSpPr>
                  <a:spLocks noChangeArrowheads="1"/>
                </p:cNvSpPr>
                <p:nvPr/>
              </p:nvSpPr>
              <p:spPr bwMode="auto">
                <a:xfrm>
                  <a:off x="1107" y="3594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62" name="Oval 46"/>
                <p:cNvSpPr>
                  <a:spLocks noChangeArrowheads="1"/>
                </p:cNvSpPr>
                <p:nvPr/>
              </p:nvSpPr>
              <p:spPr bwMode="auto">
                <a:xfrm>
                  <a:off x="1358" y="3657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63" name="Oval 47"/>
                <p:cNvSpPr>
                  <a:spLocks noChangeArrowheads="1"/>
                </p:cNvSpPr>
                <p:nvPr/>
              </p:nvSpPr>
              <p:spPr bwMode="auto">
                <a:xfrm>
                  <a:off x="1405" y="3653"/>
                  <a:ext cx="22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64" name="Oval 48"/>
                <p:cNvSpPr>
                  <a:spLocks noChangeArrowheads="1"/>
                </p:cNvSpPr>
                <p:nvPr/>
              </p:nvSpPr>
              <p:spPr bwMode="auto">
                <a:xfrm>
                  <a:off x="1384" y="3662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65" name="Oval 49"/>
                <p:cNvSpPr>
                  <a:spLocks noChangeArrowheads="1"/>
                </p:cNvSpPr>
                <p:nvPr/>
              </p:nvSpPr>
              <p:spPr bwMode="auto">
                <a:xfrm>
                  <a:off x="1407" y="3677"/>
                  <a:ext cx="21" cy="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66" name="Oval 50"/>
                <p:cNvSpPr>
                  <a:spLocks noChangeArrowheads="1"/>
                </p:cNvSpPr>
                <p:nvPr/>
              </p:nvSpPr>
              <p:spPr bwMode="auto">
                <a:xfrm>
                  <a:off x="1612" y="3548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67" name="Oval 51"/>
                <p:cNvSpPr>
                  <a:spLocks noChangeArrowheads="1"/>
                </p:cNvSpPr>
                <p:nvPr/>
              </p:nvSpPr>
              <p:spPr bwMode="auto">
                <a:xfrm>
                  <a:off x="1579" y="3573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68" name="Oval 52"/>
                <p:cNvSpPr>
                  <a:spLocks noChangeArrowheads="1"/>
                </p:cNvSpPr>
                <p:nvPr/>
              </p:nvSpPr>
              <p:spPr bwMode="auto">
                <a:xfrm>
                  <a:off x="1297" y="3590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69" name="Oval 53"/>
                <p:cNvSpPr>
                  <a:spLocks noChangeArrowheads="1"/>
                </p:cNvSpPr>
                <p:nvPr/>
              </p:nvSpPr>
              <p:spPr bwMode="auto">
                <a:xfrm>
                  <a:off x="1309" y="3614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70" name="Oval 54"/>
                <p:cNvSpPr>
                  <a:spLocks noChangeArrowheads="1"/>
                </p:cNvSpPr>
                <p:nvPr/>
              </p:nvSpPr>
              <p:spPr bwMode="auto">
                <a:xfrm>
                  <a:off x="1302" y="3639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71" name="Oval 55"/>
                <p:cNvSpPr>
                  <a:spLocks noChangeArrowheads="1"/>
                </p:cNvSpPr>
                <p:nvPr/>
              </p:nvSpPr>
              <p:spPr bwMode="auto">
                <a:xfrm>
                  <a:off x="1494" y="361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72" name="Oval 56"/>
                <p:cNvSpPr>
                  <a:spLocks noChangeArrowheads="1"/>
                </p:cNvSpPr>
                <p:nvPr/>
              </p:nvSpPr>
              <p:spPr bwMode="auto">
                <a:xfrm>
                  <a:off x="1507" y="3586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73" name="Oval 57"/>
                <p:cNvSpPr>
                  <a:spLocks noChangeArrowheads="1"/>
                </p:cNvSpPr>
                <p:nvPr/>
              </p:nvSpPr>
              <p:spPr bwMode="auto">
                <a:xfrm>
                  <a:off x="1506" y="3556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74" name="Oval 58"/>
                <p:cNvSpPr>
                  <a:spLocks noChangeArrowheads="1"/>
                </p:cNvSpPr>
                <p:nvPr/>
              </p:nvSpPr>
              <p:spPr bwMode="auto">
                <a:xfrm>
                  <a:off x="1429" y="3683"/>
                  <a:ext cx="22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75" name="Oval 59"/>
                <p:cNvSpPr>
                  <a:spLocks noChangeArrowheads="1"/>
                </p:cNvSpPr>
                <p:nvPr/>
              </p:nvSpPr>
              <p:spPr bwMode="auto">
                <a:xfrm>
                  <a:off x="1735" y="3517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76" name="Oval 60"/>
                <p:cNvSpPr>
                  <a:spLocks noChangeArrowheads="1"/>
                </p:cNvSpPr>
                <p:nvPr/>
              </p:nvSpPr>
              <p:spPr bwMode="auto">
                <a:xfrm>
                  <a:off x="1844" y="3635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77" name="Oval 61"/>
                <p:cNvSpPr>
                  <a:spLocks noChangeArrowheads="1"/>
                </p:cNvSpPr>
                <p:nvPr/>
              </p:nvSpPr>
              <p:spPr bwMode="auto">
                <a:xfrm>
                  <a:off x="1573" y="356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78" name="Oval 62"/>
                <p:cNvSpPr>
                  <a:spLocks noChangeArrowheads="1"/>
                </p:cNvSpPr>
                <p:nvPr/>
              </p:nvSpPr>
              <p:spPr bwMode="auto">
                <a:xfrm>
                  <a:off x="1741" y="358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79" name="Oval 63"/>
                <p:cNvSpPr>
                  <a:spLocks noChangeArrowheads="1"/>
                </p:cNvSpPr>
                <p:nvPr/>
              </p:nvSpPr>
              <p:spPr bwMode="auto">
                <a:xfrm>
                  <a:off x="1721" y="356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80" name="Oval 64"/>
                <p:cNvSpPr>
                  <a:spLocks noChangeArrowheads="1"/>
                </p:cNvSpPr>
                <p:nvPr/>
              </p:nvSpPr>
              <p:spPr bwMode="auto">
                <a:xfrm>
                  <a:off x="1257" y="358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81" name="Oval 65"/>
                <p:cNvSpPr>
                  <a:spLocks noChangeArrowheads="1"/>
                </p:cNvSpPr>
                <p:nvPr/>
              </p:nvSpPr>
              <p:spPr bwMode="auto">
                <a:xfrm>
                  <a:off x="1279" y="3595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82" name="Oval 66"/>
                <p:cNvSpPr>
                  <a:spLocks noChangeArrowheads="1"/>
                </p:cNvSpPr>
                <p:nvPr/>
              </p:nvSpPr>
              <p:spPr bwMode="auto">
                <a:xfrm>
                  <a:off x="1393" y="3564"/>
                  <a:ext cx="22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83" name="Oval 67"/>
                <p:cNvSpPr>
                  <a:spLocks noChangeArrowheads="1"/>
                </p:cNvSpPr>
                <p:nvPr/>
              </p:nvSpPr>
              <p:spPr bwMode="auto">
                <a:xfrm>
                  <a:off x="1405" y="3589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84" name="Oval 68"/>
                <p:cNvSpPr>
                  <a:spLocks noChangeArrowheads="1"/>
                </p:cNvSpPr>
                <p:nvPr/>
              </p:nvSpPr>
              <p:spPr bwMode="auto">
                <a:xfrm>
                  <a:off x="1398" y="361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85" name="Oval 69"/>
                <p:cNvSpPr>
                  <a:spLocks noChangeArrowheads="1"/>
                </p:cNvSpPr>
                <p:nvPr/>
              </p:nvSpPr>
              <p:spPr bwMode="auto">
                <a:xfrm>
                  <a:off x="1747" y="3657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86" name="Oval 70"/>
                <p:cNvSpPr>
                  <a:spLocks noChangeArrowheads="1"/>
                </p:cNvSpPr>
                <p:nvPr/>
              </p:nvSpPr>
              <p:spPr bwMode="auto">
                <a:xfrm>
                  <a:off x="1758" y="3682"/>
                  <a:ext cx="22" cy="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87" name="Oval 71"/>
                <p:cNvSpPr>
                  <a:spLocks noChangeArrowheads="1"/>
                </p:cNvSpPr>
                <p:nvPr/>
              </p:nvSpPr>
              <p:spPr bwMode="auto">
                <a:xfrm>
                  <a:off x="1334" y="3706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  <p:grpSp>
            <p:nvGrpSpPr>
              <p:cNvPr id="77" name="Group 72"/>
              <p:cNvGrpSpPr>
                <a:grpSpLocks/>
              </p:cNvGrpSpPr>
              <p:nvPr/>
            </p:nvGrpSpPr>
            <p:grpSpPr bwMode="auto">
              <a:xfrm>
                <a:off x="6083300" y="1689100"/>
                <a:ext cx="877888" cy="244475"/>
                <a:chOff x="1156" y="2937"/>
                <a:chExt cx="676" cy="184"/>
              </a:xfrm>
            </p:grpSpPr>
            <p:sp>
              <p:nvSpPr>
                <p:cNvPr id="211" name="Oval 73"/>
                <p:cNvSpPr>
                  <a:spLocks noChangeArrowheads="1"/>
                </p:cNvSpPr>
                <p:nvPr/>
              </p:nvSpPr>
              <p:spPr bwMode="auto">
                <a:xfrm>
                  <a:off x="1706" y="2964"/>
                  <a:ext cx="42" cy="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12" name="Oval 74"/>
                <p:cNvSpPr>
                  <a:spLocks noChangeArrowheads="1"/>
                </p:cNvSpPr>
                <p:nvPr/>
              </p:nvSpPr>
              <p:spPr bwMode="auto">
                <a:xfrm>
                  <a:off x="1683" y="2999"/>
                  <a:ext cx="43" cy="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13" name="Oval 75"/>
                <p:cNvSpPr>
                  <a:spLocks noChangeArrowheads="1"/>
                </p:cNvSpPr>
                <p:nvPr/>
              </p:nvSpPr>
              <p:spPr bwMode="auto">
                <a:xfrm>
                  <a:off x="1425" y="2975"/>
                  <a:ext cx="42" cy="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14" name="Oval 76"/>
                <p:cNvSpPr>
                  <a:spLocks noChangeArrowheads="1"/>
                </p:cNvSpPr>
                <p:nvPr/>
              </p:nvSpPr>
              <p:spPr bwMode="auto">
                <a:xfrm>
                  <a:off x="1508" y="2982"/>
                  <a:ext cx="43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15" name="Oval 77"/>
                <p:cNvSpPr>
                  <a:spLocks noChangeArrowheads="1"/>
                </p:cNvSpPr>
                <p:nvPr/>
              </p:nvSpPr>
              <p:spPr bwMode="auto">
                <a:xfrm>
                  <a:off x="1583" y="2983"/>
                  <a:ext cx="42" cy="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16" name="Oval 78"/>
                <p:cNvSpPr>
                  <a:spLocks noChangeArrowheads="1"/>
                </p:cNvSpPr>
                <p:nvPr/>
              </p:nvSpPr>
              <p:spPr bwMode="auto">
                <a:xfrm>
                  <a:off x="1215" y="2984"/>
                  <a:ext cx="42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17" name="Oval 79"/>
                <p:cNvSpPr>
                  <a:spLocks noChangeArrowheads="1"/>
                </p:cNvSpPr>
                <p:nvPr/>
              </p:nvSpPr>
              <p:spPr bwMode="auto">
                <a:xfrm>
                  <a:off x="1487" y="2942"/>
                  <a:ext cx="42" cy="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18" name="Oval 80"/>
                <p:cNvSpPr>
                  <a:spLocks noChangeArrowheads="1"/>
                </p:cNvSpPr>
                <p:nvPr/>
              </p:nvSpPr>
              <p:spPr bwMode="auto">
                <a:xfrm>
                  <a:off x="1789" y="2970"/>
                  <a:ext cx="43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19" name="Oval 81"/>
                <p:cNvSpPr>
                  <a:spLocks noChangeArrowheads="1"/>
                </p:cNvSpPr>
                <p:nvPr/>
              </p:nvSpPr>
              <p:spPr bwMode="auto">
                <a:xfrm>
                  <a:off x="1360" y="2989"/>
                  <a:ext cx="43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20" name="Oval 82"/>
                <p:cNvSpPr>
                  <a:spLocks noChangeArrowheads="1"/>
                </p:cNvSpPr>
                <p:nvPr/>
              </p:nvSpPr>
              <p:spPr bwMode="auto">
                <a:xfrm>
                  <a:off x="1156" y="2996"/>
                  <a:ext cx="42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21" name="Oval 83"/>
                <p:cNvSpPr>
                  <a:spLocks noChangeArrowheads="1"/>
                </p:cNvSpPr>
                <p:nvPr/>
              </p:nvSpPr>
              <p:spPr bwMode="auto">
                <a:xfrm>
                  <a:off x="1290" y="2948"/>
                  <a:ext cx="43" cy="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22" name="Oval 84"/>
                <p:cNvSpPr>
                  <a:spLocks noChangeArrowheads="1"/>
                </p:cNvSpPr>
                <p:nvPr/>
              </p:nvSpPr>
              <p:spPr bwMode="auto">
                <a:xfrm>
                  <a:off x="1548" y="3057"/>
                  <a:ext cx="43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23" name="Oval 85"/>
                <p:cNvSpPr>
                  <a:spLocks noChangeArrowheads="1"/>
                </p:cNvSpPr>
                <p:nvPr/>
              </p:nvSpPr>
              <p:spPr bwMode="auto">
                <a:xfrm>
                  <a:off x="1253" y="3070"/>
                  <a:ext cx="43" cy="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24" name="Oval 86"/>
                <p:cNvSpPr>
                  <a:spLocks noChangeArrowheads="1"/>
                </p:cNvSpPr>
                <p:nvPr/>
              </p:nvSpPr>
              <p:spPr bwMode="auto">
                <a:xfrm>
                  <a:off x="1399" y="3055"/>
                  <a:ext cx="43" cy="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25" name="Oval 87"/>
                <p:cNvSpPr>
                  <a:spLocks noChangeArrowheads="1"/>
                </p:cNvSpPr>
                <p:nvPr/>
              </p:nvSpPr>
              <p:spPr bwMode="auto">
                <a:xfrm>
                  <a:off x="1753" y="3052"/>
                  <a:ext cx="42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26" name="Oval 88"/>
                <p:cNvSpPr>
                  <a:spLocks noChangeArrowheads="1"/>
                </p:cNvSpPr>
                <p:nvPr/>
              </p:nvSpPr>
              <p:spPr bwMode="auto">
                <a:xfrm>
                  <a:off x="1570" y="2937"/>
                  <a:ext cx="42" cy="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27" name="Oval 89"/>
                <p:cNvSpPr>
                  <a:spLocks noChangeArrowheads="1"/>
                </p:cNvSpPr>
                <p:nvPr/>
              </p:nvSpPr>
              <p:spPr bwMode="auto">
                <a:xfrm>
                  <a:off x="1156" y="2937"/>
                  <a:ext cx="42" cy="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28" name="Oval 90"/>
                <p:cNvSpPr>
                  <a:spLocks noChangeArrowheads="1"/>
                </p:cNvSpPr>
                <p:nvPr/>
              </p:nvSpPr>
              <p:spPr bwMode="auto">
                <a:xfrm>
                  <a:off x="1635" y="3080"/>
                  <a:ext cx="42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29" name="Oval 91"/>
                <p:cNvSpPr>
                  <a:spLocks noChangeArrowheads="1"/>
                </p:cNvSpPr>
                <p:nvPr/>
              </p:nvSpPr>
              <p:spPr bwMode="auto">
                <a:xfrm>
                  <a:off x="1451" y="3045"/>
                  <a:ext cx="42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  <p:grpSp>
            <p:nvGrpSpPr>
              <p:cNvPr id="78" name="Group 92"/>
              <p:cNvGrpSpPr>
                <a:grpSpLocks/>
              </p:cNvGrpSpPr>
              <p:nvPr/>
            </p:nvGrpSpPr>
            <p:grpSpPr bwMode="auto">
              <a:xfrm>
                <a:off x="5524500" y="1573213"/>
                <a:ext cx="1154113" cy="298450"/>
                <a:chOff x="1044" y="2750"/>
                <a:chExt cx="900" cy="233"/>
              </a:xfrm>
            </p:grpSpPr>
            <p:sp>
              <p:nvSpPr>
                <p:cNvPr id="184" name="Oval 93"/>
                <p:cNvSpPr>
                  <a:spLocks noChangeArrowheads="1"/>
                </p:cNvSpPr>
                <p:nvPr/>
              </p:nvSpPr>
              <p:spPr bwMode="auto">
                <a:xfrm>
                  <a:off x="1737" y="2848"/>
                  <a:ext cx="53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85" name="Oval 94"/>
                <p:cNvSpPr>
                  <a:spLocks noChangeArrowheads="1"/>
                </p:cNvSpPr>
                <p:nvPr/>
              </p:nvSpPr>
              <p:spPr bwMode="auto">
                <a:xfrm>
                  <a:off x="1392" y="2772"/>
                  <a:ext cx="5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86" name="Oval 95"/>
                <p:cNvSpPr>
                  <a:spLocks noChangeArrowheads="1"/>
                </p:cNvSpPr>
                <p:nvPr/>
              </p:nvSpPr>
              <p:spPr bwMode="auto">
                <a:xfrm>
                  <a:off x="1619" y="2814"/>
                  <a:ext cx="53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87" name="Oval 96"/>
                <p:cNvSpPr>
                  <a:spLocks noChangeArrowheads="1"/>
                </p:cNvSpPr>
                <p:nvPr/>
              </p:nvSpPr>
              <p:spPr bwMode="auto">
                <a:xfrm>
                  <a:off x="1172" y="2750"/>
                  <a:ext cx="54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88" name="Oval 97"/>
                <p:cNvSpPr>
                  <a:spLocks noChangeArrowheads="1"/>
                </p:cNvSpPr>
                <p:nvPr/>
              </p:nvSpPr>
              <p:spPr bwMode="auto">
                <a:xfrm>
                  <a:off x="1266" y="2752"/>
                  <a:ext cx="53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89" name="Oval 98"/>
                <p:cNvSpPr>
                  <a:spLocks noChangeArrowheads="1"/>
                </p:cNvSpPr>
                <p:nvPr/>
              </p:nvSpPr>
              <p:spPr bwMode="auto">
                <a:xfrm>
                  <a:off x="1354" y="2825"/>
                  <a:ext cx="53" cy="5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90" name="Oval 99"/>
                <p:cNvSpPr>
                  <a:spLocks noChangeArrowheads="1"/>
                </p:cNvSpPr>
                <p:nvPr/>
              </p:nvSpPr>
              <p:spPr bwMode="auto">
                <a:xfrm>
                  <a:off x="1461" y="2820"/>
                  <a:ext cx="53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91" name="Oval 100"/>
                <p:cNvSpPr>
                  <a:spLocks noChangeArrowheads="1"/>
                </p:cNvSpPr>
                <p:nvPr/>
              </p:nvSpPr>
              <p:spPr bwMode="auto">
                <a:xfrm>
                  <a:off x="1842" y="2855"/>
                  <a:ext cx="54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92" name="Oval 101"/>
                <p:cNvSpPr>
                  <a:spLocks noChangeArrowheads="1"/>
                </p:cNvSpPr>
                <p:nvPr/>
              </p:nvSpPr>
              <p:spPr bwMode="auto">
                <a:xfrm>
                  <a:off x="1537" y="2831"/>
                  <a:ext cx="54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93" name="Oval 102"/>
                <p:cNvSpPr>
                  <a:spLocks noChangeArrowheads="1"/>
                </p:cNvSpPr>
                <p:nvPr/>
              </p:nvSpPr>
              <p:spPr bwMode="auto">
                <a:xfrm>
                  <a:off x="1280" y="2840"/>
                  <a:ext cx="53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94" name="Oval 103"/>
                <p:cNvSpPr>
                  <a:spLocks noChangeArrowheads="1"/>
                </p:cNvSpPr>
                <p:nvPr/>
              </p:nvSpPr>
              <p:spPr bwMode="auto">
                <a:xfrm>
                  <a:off x="1213" y="2828"/>
                  <a:ext cx="5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95" name="Oval 104"/>
                <p:cNvSpPr>
                  <a:spLocks noChangeArrowheads="1"/>
                </p:cNvSpPr>
                <p:nvPr/>
              </p:nvSpPr>
              <p:spPr bwMode="auto">
                <a:xfrm>
                  <a:off x="1222" y="2845"/>
                  <a:ext cx="54" cy="5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96" name="Oval 105"/>
                <p:cNvSpPr>
                  <a:spLocks noChangeArrowheads="1"/>
                </p:cNvSpPr>
                <p:nvPr/>
              </p:nvSpPr>
              <p:spPr bwMode="auto">
                <a:xfrm>
                  <a:off x="1402" y="2933"/>
                  <a:ext cx="54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97" name="Oval 106"/>
                <p:cNvSpPr>
                  <a:spLocks noChangeArrowheads="1"/>
                </p:cNvSpPr>
                <p:nvPr/>
              </p:nvSpPr>
              <p:spPr bwMode="auto">
                <a:xfrm>
                  <a:off x="1586" y="2914"/>
                  <a:ext cx="54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98" name="Oval 107"/>
                <p:cNvSpPr>
                  <a:spLocks noChangeArrowheads="1"/>
                </p:cNvSpPr>
                <p:nvPr/>
              </p:nvSpPr>
              <p:spPr bwMode="auto">
                <a:xfrm>
                  <a:off x="1480" y="2838"/>
                  <a:ext cx="53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99" name="Oval 108"/>
                <p:cNvSpPr>
                  <a:spLocks noChangeArrowheads="1"/>
                </p:cNvSpPr>
                <p:nvPr/>
              </p:nvSpPr>
              <p:spPr bwMode="auto">
                <a:xfrm>
                  <a:off x="1566" y="2814"/>
                  <a:ext cx="53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00" name="Oval 109"/>
                <p:cNvSpPr>
                  <a:spLocks noChangeArrowheads="1"/>
                </p:cNvSpPr>
                <p:nvPr/>
              </p:nvSpPr>
              <p:spPr bwMode="auto">
                <a:xfrm>
                  <a:off x="1044" y="2814"/>
                  <a:ext cx="53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01" name="Oval 110"/>
                <p:cNvSpPr>
                  <a:spLocks noChangeArrowheads="1"/>
                </p:cNvSpPr>
                <p:nvPr/>
              </p:nvSpPr>
              <p:spPr bwMode="auto">
                <a:xfrm>
                  <a:off x="1332" y="2874"/>
                  <a:ext cx="53" cy="5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02" name="Oval 111"/>
                <p:cNvSpPr>
                  <a:spLocks noChangeArrowheads="1"/>
                </p:cNvSpPr>
                <p:nvPr/>
              </p:nvSpPr>
              <p:spPr bwMode="auto">
                <a:xfrm>
                  <a:off x="1100" y="2830"/>
                  <a:ext cx="53" cy="5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03" name="Oval 112"/>
                <p:cNvSpPr>
                  <a:spLocks noChangeArrowheads="1"/>
                </p:cNvSpPr>
                <p:nvPr/>
              </p:nvSpPr>
              <p:spPr bwMode="auto">
                <a:xfrm>
                  <a:off x="1785" y="2800"/>
                  <a:ext cx="53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04" name="Oval 113"/>
                <p:cNvSpPr>
                  <a:spLocks noChangeArrowheads="1"/>
                </p:cNvSpPr>
                <p:nvPr/>
              </p:nvSpPr>
              <p:spPr bwMode="auto">
                <a:xfrm>
                  <a:off x="1667" y="2766"/>
                  <a:ext cx="53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05" name="Oval 114"/>
                <p:cNvSpPr>
                  <a:spLocks noChangeArrowheads="1"/>
                </p:cNvSpPr>
                <p:nvPr/>
              </p:nvSpPr>
              <p:spPr bwMode="auto">
                <a:xfrm>
                  <a:off x="1509" y="2772"/>
                  <a:ext cx="53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06" name="Oval 115"/>
                <p:cNvSpPr>
                  <a:spLocks noChangeArrowheads="1"/>
                </p:cNvSpPr>
                <p:nvPr/>
              </p:nvSpPr>
              <p:spPr bwMode="auto">
                <a:xfrm>
                  <a:off x="1890" y="2807"/>
                  <a:ext cx="54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07" name="Oval 116"/>
                <p:cNvSpPr>
                  <a:spLocks noChangeArrowheads="1"/>
                </p:cNvSpPr>
                <p:nvPr/>
              </p:nvSpPr>
              <p:spPr bwMode="auto">
                <a:xfrm>
                  <a:off x="1417" y="2911"/>
                  <a:ext cx="54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08" name="Oval 117"/>
                <p:cNvSpPr>
                  <a:spLocks noChangeArrowheads="1"/>
                </p:cNvSpPr>
                <p:nvPr/>
              </p:nvSpPr>
              <p:spPr bwMode="auto">
                <a:xfrm>
                  <a:off x="1634" y="2866"/>
                  <a:ext cx="54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09" name="Oval 118"/>
                <p:cNvSpPr>
                  <a:spLocks noChangeArrowheads="1"/>
                </p:cNvSpPr>
                <p:nvPr/>
              </p:nvSpPr>
              <p:spPr bwMode="auto">
                <a:xfrm>
                  <a:off x="1532" y="2886"/>
                  <a:ext cx="53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10" name="Oval 119"/>
                <p:cNvSpPr>
                  <a:spLocks noChangeArrowheads="1"/>
                </p:cNvSpPr>
                <p:nvPr/>
              </p:nvSpPr>
              <p:spPr bwMode="auto">
                <a:xfrm>
                  <a:off x="1614" y="2766"/>
                  <a:ext cx="53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  <p:grpSp>
            <p:nvGrpSpPr>
              <p:cNvPr id="79" name="Group 120"/>
              <p:cNvGrpSpPr>
                <a:grpSpLocks/>
              </p:cNvGrpSpPr>
              <p:nvPr/>
            </p:nvGrpSpPr>
            <p:grpSpPr bwMode="auto">
              <a:xfrm>
                <a:off x="5899150" y="2022475"/>
                <a:ext cx="1162050" cy="307975"/>
                <a:chOff x="1085" y="2364"/>
                <a:chExt cx="843" cy="223"/>
              </a:xfrm>
            </p:grpSpPr>
            <p:sp>
              <p:nvSpPr>
                <p:cNvPr id="153" name="Oval 121"/>
                <p:cNvSpPr>
                  <a:spLocks noChangeArrowheads="1"/>
                </p:cNvSpPr>
                <p:nvPr/>
              </p:nvSpPr>
              <p:spPr bwMode="auto">
                <a:xfrm>
                  <a:off x="1535" y="2532"/>
                  <a:ext cx="58" cy="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54" name="Oval 122"/>
                <p:cNvSpPr>
                  <a:spLocks noChangeArrowheads="1"/>
                </p:cNvSpPr>
                <p:nvPr/>
              </p:nvSpPr>
              <p:spPr bwMode="auto">
                <a:xfrm>
                  <a:off x="1508" y="2388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55" name="Oval 123"/>
                <p:cNvSpPr>
                  <a:spLocks noChangeArrowheads="1"/>
                </p:cNvSpPr>
                <p:nvPr/>
              </p:nvSpPr>
              <p:spPr bwMode="auto">
                <a:xfrm>
                  <a:off x="1355" y="2471"/>
                  <a:ext cx="59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56" name="Oval 124"/>
                <p:cNvSpPr>
                  <a:spLocks noChangeArrowheads="1"/>
                </p:cNvSpPr>
                <p:nvPr/>
              </p:nvSpPr>
              <p:spPr bwMode="auto">
                <a:xfrm>
                  <a:off x="1703" y="2453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57" name="Oval 125"/>
                <p:cNvSpPr>
                  <a:spLocks noChangeArrowheads="1"/>
                </p:cNvSpPr>
                <p:nvPr/>
              </p:nvSpPr>
              <p:spPr bwMode="auto">
                <a:xfrm>
                  <a:off x="1441" y="2376"/>
                  <a:ext cx="59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58" name="Oval 126"/>
                <p:cNvSpPr>
                  <a:spLocks noChangeArrowheads="1"/>
                </p:cNvSpPr>
                <p:nvPr/>
              </p:nvSpPr>
              <p:spPr bwMode="auto">
                <a:xfrm>
                  <a:off x="1302" y="2521"/>
                  <a:ext cx="58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59" name="Oval 127"/>
                <p:cNvSpPr>
                  <a:spLocks noChangeArrowheads="1"/>
                </p:cNvSpPr>
                <p:nvPr/>
              </p:nvSpPr>
              <p:spPr bwMode="auto">
                <a:xfrm>
                  <a:off x="1647" y="2509"/>
                  <a:ext cx="58" cy="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60" name="Oval 128"/>
                <p:cNvSpPr>
                  <a:spLocks noChangeArrowheads="1"/>
                </p:cNvSpPr>
                <p:nvPr/>
              </p:nvSpPr>
              <p:spPr bwMode="auto">
                <a:xfrm>
                  <a:off x="1592" y="2428"/>
                  <a:ext cx="59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61" name="Oval 129"/>
                <p:cNvSpPr>
                  <a:spLocks noChangeArrowheads="1"/>
                </p:cNvSpPr>
                <p:nvPr/>
              </p:nvSpPr>
              <p:spPr bwMode="auto">
                <a:xfrm>
                  <a:off x="1590" y="2422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62" name="Oval 130"/>
                <p:cNvSpPr>
                  <a:spLocks noChangeArrowheads="1"/>
                </p:cNvSpPr>
                <p:nvPr/>
              </p:nvSpPr>
              <p:spPr bwMode="auto">
                <a:xfrm>
                  <a:off x="1526" y="2410"/>
                  <a:ext cx="59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63" name="Oval 131"/>
                <p:cNvSpPr>
                  <a:spLocks noChangeArrowheads="1"/>
                </p:cNvSpPr>
                <p:nvPr/>
              </p:nvSpPr>
              <p:spPr bwMode="auto">
                <a:xfrm>
                  <a:off x="1677" y="2384"/>
                  <a:ext cx="59" cy="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64" name="Oval 132"/>
                <p:cNvSpPr>
                  <a:spLocks noChangeArrowheads="1"/>
                </p:cNvSpPr>
                <p:nvPr/>
              </p:nvSpPr>
              <p:spPr bwMode="auto">
                <a:xfrm>
                  <a:off x="1429" y="2512"/>
                  <a:ext cx="59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65" name="Oval 133"/>
                <p:cNvSpPr>
                  <a:spLocks noChangeArrowheads="1"/>
                </p:cNvSpPr>
                <p:nvPr/>
              </p:nvSpPr>
              <p:spPr bwMode="auto">
                <a:xfrm>
                  <a:off x="1412" y="2430"/>
                  <a:ext cx="57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66" name="Oval 134"/>
                <p:cNvSpPr>
                  <a:spLocks noChangeArrowheads="1"/>
                </p:cNvSpPr>
                <p:nvPr/>
              </p:nvSpPr>
              <p:spPr bwMode="auto">
                <a:xfrm>
                  <a:off x="1844" y="2408"/>
                  <a:ext cx="58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67" name="Oval 135"/>
                <p:cNvSpPr>
                  <a:spLocks noChangeArrowheads="1"/>
                </p:cNvSpPr>
                <p:nvPr/>
              </p:nvSpPr>
              <p:spPr bwMode="auto">
                <a:xfrm>
                  <a:off x="1385" y="2389"/>
                  <a:ext cx="58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68" name="Oval 136"/>
                <p:cNvSpPr>
                  <a:spLocks noChangeArrowheads="1"/>
                </p:cNvSpPr>
                <p:nvPr/>
              </p:nvSpPr>
              <p:spPr bwMode="auto">
                <a:xfrm>
                  <a:off x="1481" y="2476"/>
                  <a:ext cx="58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69" name="Oval 137"/>
                <p:cNvSpPr>
                  <a:spLocks noChangeArrowheads="1"/>
                </p:cNvSpPr>
                <p:nvPr/>
              </p:nvSpPr>
              <p:spPr bwMode="auto">
                <a:xfrm>
                  <a:off x="1212" y="2376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70" name="Oval 138"/>
                <p:cNvSpPr>
                  <a:spLocks noChangeArrowheads="1"/>
                </p:cNvSpPr>
                <p:nvPr/>
              </p:nvSpPr>
              <p:spPr bwMode="auto">
                <a:xfrm>
                  <a:off x="1145" y="2364"/>
                  <a:ext cx="59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71" name="Oval 139"/>
                <p:cNvSpPr>
                  <a:spLocks noChangeArrowheads="1"/>
                </p:cNvSpPr>
                <p:nvPr/>
              </p:nvSpPr>
              <p:spPr bwMode="auto">
                <a:xfrm>
                  <a:off x="1294" y="2410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72" name="Oval 140"/>
                <p:cNvSpPr>
                  <a:spLocks noChangeArrowheads="1"/>
                </p:cNvSpPr>
                <p:nvPr/>
              </p:nvSpPr>
              <p:spPr bwMode="auto">
                <a:xfrm>
                  <a:off x="1528" y="2495"/>
                  <a:ext cx="59" cy="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73" name="Oval 141"/>
                <p:cNvSpPr>
                  <a:spLocks noChangeArrowheads="1"/>
                </p:cNvSpPr>
                <p:nvPr/>
              </p:nvSpPr>
              <p:spPr bwMode="auto">
                <a:xfrm>
                  <a:off x="1089" y="2377"/>
                  <a:ext cx="58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74" name="Oval 142"/>
                <p:cNvSpPr>
                  <a:spLocks noChangeArrowheads="1"/>
                </p:cNvSpPr>
                <p:nvPr/>
              </p:nvSpPr>
              <p:spPr bwMode="auto">
                <a:xfrm>
                  <a:off x="1700" y="2456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75" name="Oval 143"/>
                <p:cNvSpPr>
                  <a:spLocks noChangeArrowheads="1"/>
                </p:cNvSpPr>
                <p:nvPr/>
              </p:nvSpPr>
              <p:spPr bwMode="auto">
                <a:xfrm>
                  <a:off x="1633" y="2444"/>
                  <a:ext cx="59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76" name="Oval 144"/>
                <p:cNvSpPr>
                  <a:spLocks noChangeArrowheads="1"/>
                </p:cNvSpPr>
                <p:nvPr/>
              </p:nvSpPr>
              <p:spPr bwMode="auto">
                <a:xfrm>
                  <a:off x="1782" y="2490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77" name="Oval 145"/>
                <p:cNvSpPr>
                  <a:spLocks noChangeArrowheads="1"/>
                </p:cNvSpPr>
                <p:nvPr/>
              </p:nvSpPr>
              <p:spPr bwMode="auto">
                <a:xfrm>
                  <a:off x="1869" y="2452"/>
                  <a:ext cx="59" cy="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78" name="Oval 146"/>
                <p:cNvSpPr>
                  <a:spLocks noChangeArrowheads="1"/>
                </p:cNvSpPr>
                <p:nvPr/>
              </p:nvSpPr>
              <p:spPr bwMode="auto">
                <a:xfrm>
                  <a:off x="1577" y="2457"/>
                  <a:ext cx="58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79" name="Oval 147"/>
                <p:cNvSpPr>
                  <a:spLocks noChangeArrowheads="1"/>
                </p:cNvSpPr>
                <p:nvPr/>
              </p:nvSpPr>
              <p:spPr bwMode="auto">
                <a:xfrm>
                  <a:off x="1208" y="2452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80" name="Oval 148"/>
                <p:cNvSpPr>
                  <a:spLocks noChangeArrowheads="1"/>
                </p:cNvSpPr>
                <p:nvPr/>
              </p:nvSpPr>
              <p:spPr bwMode="auto">
                <a:xfrm>
                  <a:off x="1141" y="2440"/>
                  <a:ext cx="59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81" name="Oval 149"/>
                <p:cNvSpPr>
                  <a:spLocks noChangeArrowheads="1"/>
                </p:cNvSpPr>
                <p:nvPr/>
              </p:nvSpPr>
              <p:spPr bwMode="auto">
                <a:xfrm>
                  <a:off x="1290" y="2486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82" name="Oval 150"/>
                <p:cNvSpPr>
                  <a:spLocks noChangeArrowheads="1"/>
                </p:cNvSpPr>
                <p:nvPr/>
              </p:nvSpPr>
              <p:spPr bwMode="auto">
                <a:xfrm>
                  <a:off x="1377" y="2448"/>
                  <a:ext cx="59" cy="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83" name="Oval 151"/>
                <p:cNvSpPr>
                  <a:spLocks noChangeArrowheads="1"/>
                </p:cNvSpPr>
                <p:nvPr/>
              </p:nvSpPr>
              <p:spPr bwMode="auto">
                <a:xfrm>
                  <a:off x="1085" y="2453"/>
                  <a:ext cx="58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  <p:grpSp>
            <p:nvGrpSpPr>
              <p:cNvPr id="80" name="Group 152"/>
              <p:cNvGrpSpPr>
                <a:grpSpLocks/>
              </p:cNvGrpSpPr>
              <p:nvPr/>
            </p:nvGrpSpPr>
            <p:grpSpPr bwMode="auto">
              <a:xfrm>
                <a:off x="5097463" y="1751013"/>
                <a:ext cx="987425" cy="315912"/>
                <a:chOff x="2572" y="1643"/>
                <a:chExt cx="622" cy="199"/>
              </a:xfrm>
            </p:grpSpPr>
            <p:sp>
              <p:nvSpPr>
                <p:cNvPr id="137" name="Oval 153"/>
                <p:cNvSpPr>
                  <a:spLocks noChangeArrowheads="1"/>
                </p:cNvSpPr>
                <p:nvPr/>
              </p:nvSpPr>
              <p:spPr bwMode="auto">
                <a:xfrm>
                  <a:off x="2619" y="1693"/>
                  <a:ext cx="60" cy="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38" name="Oval 154"/>
                <p:cNvSpPr>
                  <a:spLocks noChangeArrowheads="1"/>
                </p:cNvSpPr>
                <p:nvPr/>
              </p:nvSpPr>
              <p:spPr bwMode="auto">
                <a:xfrm>
                  <a:off x="2849" y="1668"/>
                  <a:ext cx="60" cy="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39" name="Oval 155"/>
                <p:cNvSpPr>
                  <a:spLocks noChangeArrowheads="1"/>
                </p:cNvSpPr>
                <p:nvPr/>
              </p:nvSpPr>
              <p:spPr bwMode="auto">
                <a:xfrm>
                  <a:off x="2655" y="1744"/>
                  <a:ext cx="60" cy="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40" name="Oval 156"/>
                <p:cNvSpPr>
                  <a:spLocks noChangeArrowheads="1"/>
                </p:cNvSpPr>
                <p:nvPr/>
              </p:nvSpPr>
              <p:spPr bwMode="auto">
                <a:xfrm>
                  <a:off x="2868" y="1773"/>
                  <a:ext cx="60" cy="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41" name="Oval 157"/>
                <p:cNvSpPr>
                  <a:spLocks noChangeArrowheads="1"/>
                </p:cNvSpPr>
                <p:nvPr/>
              </p:nvSpPr>
              <p:spPr bwMode="auto">
                <a:xfrm>
                  <a:off x="2951" y="1694"/>
                  <a:ext cx="60" cy="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42" name="Oval 158"/>
                <p:cNvSpPr>
                  <a:spLocks noChangeArrowheads="1"/>
                </p:cNvSpPr>
                <p:nvPr/>
              </p:nvSpPr>
              <p:spPr bwMode="auto">
                <a:xfrm>
                  <a:off x="2885" y="1643"/>
                  <a:ext cx="61" cy="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43" name="Oval 159"/>
                <p:cNvSpPr>
                  <a:spLocks noChangeArrowheads="1"/>
                </p:cNvSpPr>
                <p:nvPr/>
              </p:nvSpPr>
              <p:spPr bwMode="auto">
                <a:xfrm>
                  <a:off x="2797" y="1745"/>
                  <a:ext cx="61" cy="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44" name="Oval 160"/>
                <p:cNvSpPr>
                  <a:spLocks noChangeArrowheads="1"/>
                </p:cNvSpPr>
                <p:nvPr/>
              </p:nvSpPr>
              <p:spPr bwMode="auto">
                <a:xfrm>
                  <a:off x="2673" y="1684"/>
                  <a:ext cx="60" cy="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45" name="Oval 161"/>
                <p:cNvSpPr>
                  <a:spLocks noChangeArrowheads="1"/>
                </p:cNvSpPr>
                <p:nvPr/>
              </p:nvSpPr>
              <p:spPr bwMode="auto">
                <a:xfrm>
                  <a:off x="2767" y="1672"/>
                  <a:ext cx="60" cy="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46" name="Oval 162"/>
                <p:cNvSpPr>
                  <a:spLocks noChangeArrowheads="1"/>
                </p:cNvSpPr>
                <p:nvPr/>
              </p:nvSpPr>
              <p:spPr bwMode="auto">
                <a:xfrm>
                  <a:off x="3134" y="1723"/>
                  <a:ext cx="60" cy="5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47" name="Oval 163"/>
                <p:cNvSpPr>
                  <a:spLocks noChangeArrowheads="1"/>
                </p:cNvSpPr>
                <p:nvPr/>
              </p:nvSpPr>
              <p:spPr bwMode="auto">
                <a:xfrm>
                  <a:off x="2735" y="1752"/>
                  <a:ext cx="61" cy="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48" name="Oval 164"/>
                <p:cNvSpPr>
                  <a:spLocks noChangeArrowheads="1"/>
                </p:cNvSpPr>
                <p:nvPr/>
              </p:nvSpPr>
              <p:spPr bwMode="auto">
                <a:xfrm>
                  <a:off x="2923" y="1693"/>
                  <a:ext cx="60" cy="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49" name="Oval 165"/>
                <p:cNvSpPr>
                  <a:spLocks noChangeArrowheads="1"/>
                </p:cNvSpPr>
                <p:nvPr/>
              </p:nvSpPr>
              <p:spPr bwMode="auto">
                <a:xfrm>
                  <a:off x="2948" y="1681"/>
                  <a:ext cx="60" cy="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50" name="Oval 166"/>
                <p:cNvSpPr>
                  <a:spLocks noChangeArrowheads="1"/>
                </p:cNvSpPr>
                <p:nvPr/>
              </p:nvSpPr>
              <p:spPr bwMode="auto">
                <a:xfrm>
                  <a:off x="2989" y="1784"/>
                  <a:ext cx="60" cy="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51" name="Oval 167"/>
                <p:cNvSpPr>
                  <a:spLocks noChangeArrowheads="1"/>
                </p:cNvSpPr>
                <p:nvPr/>
              </p:nvSpPr>
              <p:spPr bwMode="auto">
                <a:xfrm>
                  <a:off x="3010" y="1721"/>
                  <a:ext cx="60" cy="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52" name="Oval 168"/>
                <p:cNvSpPr>
                  <a:spLocks noChangeArrowheads="1"/>
                </p:cNvSpPr>
                <p:nvPr/>
              </p:nvSpPr>
              <p:spPr bwMode="auto">
                <a:xfrm>
                  <a:off x="2572" y="1646"/>
                  <a:ext cx="60" cy="5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  <p:grpSp>
            <p:nvGrpSpPr>
              <p:cNvPr id="81" name="Group 169"/>
              <p:cNvGrpSpPr>
                <a:grpSpLocks/>
              </p:cNvGrpSpPr>
              <p:nvPr/>
            </p:nvGrpSpPr>
            <p:grpSpPr bwMode="auto">
              <a:xfrm>
                <a:off x="5675313" y="2133600"/>
                <a:ext cx="981075" cy="319088"/>
                <a:chOff x="2388" y="2039"/>
                <a:chExt cx="618" cy="201"/>
              </a:xfrm>
            </p:grpSpPr>
            <p:sp>
              <p:nvSpPr>
                <p:cNvPr id="116" name="Oval 170"/>
                <p:cNvSpPr>
                  <a:spLocks noChangeArrowheads="1"/>
                </p:cNvSpPr>
                <p:nvPr/>
              </p:nvSpPr>
              <p:spPr bwMode="auto">
                <a:xfrm>
                  <a:off x="2801" y="2185"/>
                  <a:ext cx="53" cy="5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17" name="Oval 171"/>
                <p:cNvSpPr>
                  <a:spLocks noChangeArrowheads="1"/>
                </p:cNvSpPr>
                <p:nvPr/>
              </p:nvSpPr>
              <p:spPr bwMode="auto">
                <a:xfrm>
                  <a:off x="2776" y="2043"/>
                  <a:ext cx="54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18" name="Oval 172"/>
                <p:cNvSpPr>
                  <a:spLocks noChangeArrowheads="1"/>
                </p:cNvSpPr>
                <p:nvPr/>
              </p:nvSpPr>
              <p:spPr bwMode="auto">
                <a:xfrm>
                  <a:off x="2636" y="2125"/>
                  <a:ext cx="54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19" name="Oval 173"/>
                <p:cNvSpPr>
                  <a:spLocks noChangeArrowheads="1"/>
                </p:cNvSpPr>
                <p:nvPr/>
              </p:nvSpPr>
              <p:spPr bwMode="auto">
                <a:xfrm>
                  <a:off x="2587" y="2175"/>
                  <a:ext cx="53" cy="5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20" name="Oval 174"/>
                <p:cNvSpPr>
                  <a:spLocks noChangeArrowheads="1"/>
                </p:cNvSpPr>
                <p:nvPr/>
              </p:nvSpPr>
              <p:spPr bwMode="auto">
                <a:xfrm>
                  <a:off x="2904" y="2163"/>
                  <a:ext cx="53" cy="5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21" name="Oval 175"/>
                <p:cNvSpPr>
                  <a:spLocks noChangeArrowheads="1"/>
                </p:cNvSpPr>
                <p:nvPr/>
              </p:nvSpPr>
              <p:spPr bwMode="auto">
                <a:xfrm>
                  <a:off x="2854" y="2082"/>
                  <a:ext cx="54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22" name="Oval 176"/>
                <p:cNvSpPr>
                  <a:spLocks noChangeArrowheads="1"/>
                </p:cNvSpPr>
                <p:nvPr/>
              </p:nvSpPr>
              <p:spPr bwMode="auto">
                <a:xfrm>
                  <a:off x="2852" y="2076"/>
                  <a:ext cx="53" cy="5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23" name="Oval 177"/>
                <p:cNvSpPr>
                  <a:spLocks noChangeArrowheads="1"/>
                </p:cNvSpPr>
                <p:nvPr/>
              </p:nvSpPr>
              <p:spPr bwMode="auto">
                <a:xfrm>
                  <a:off x="2932" y="2039"/>
                  <a:ext cx="54" cy="5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24" name="Oval 178"/>
                <p:cNvSpPr>
                  <a:spLocks noChangeArrowheads="1"/>
                </p:cNvSpPr>
                <p:nvPr/>
              </p:nvSpPr>
              <p:spPr bwMode="auto">
                <a:xfrm>
                  <a:off x="2704" y="2166"/>
                  <a:ext cx="54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25" name="Oval 179"/>
                <p:cNvSpPr>
                  <a:spLocks noChangeArrowheads="1"/>
                </p:cNvSpPr>
                <p:nvPr/>
              </p:nvSpPr>
              <p:spPr bwMode="auto">
                <a:xfrm>
                  <a:off x="2688" y="2084"/>
                  <a:ext cx="53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26" name="Oval 180"/>
                <p:cNvSpPr>
                  <a:spLocks noChangeArrowheads="1"/>
                </p:cNvSpPr>
                <p:nvPr/>
              </p:nvSpPr>
              <p:spPr bwMode="auto">
                <a:xfrm>
                  <a:off x="2663" y="2044"/>
                  <a:ext cx="54" cy="5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27" name="Oval 181"/>
                <p:cNvSpPr>
                  <a:spLocks noChangeArrowheads="1"/>
                </p:cNvSpPr>
                <p:nvPr/>
              </p:nvSpPr>
              <p:spPr bwMode="auto">
                <a:xfrm>
                  <a:off x="2752" y="2130"/>
                  <a:ext cx="53" cy="5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28" name="Oval 182"/>
                <p:cNvSpPr>
                  <a:spLocks noChangeArrowheads="1"/>
                </p:cNvSpPr>
                <p:nvPr/>
              </p:nvSpPr>
              <p:spPr bwMode="auto">
                <a:xfrm>
                  <a:off x="2580" y="2065"/>
                  <a:ext cx="53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29" name="Oval 183"/>
                <p:cNvSpPr>
                  <a:spLocks noChangeArrowheads="1"/>
                </p:cNvSpPr>
                <p:nvPr/>
              </p:nvSpPr>
              <p:spPr bwMode="auto">
                <a:xfrm>
                  <a:off x="2795" y="2149"/>
                  <a:ext cx="54" cy="5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30" name="Oval 184"/>
                <p:cNvSpPr>
                  <a:spLocks noChangeArrowheads="1"/>
                </p:cNvSpPr>
                <p:nvPr/>
              </p:nvSpPr>
              <p:spPr bwMode="auto">
                <a:xfrm>
                  <a:off x="2953" y="2110"/>
                  <a:ext cx="53" cy="5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31" name="Oval 185"/>
                <p:cNvSpPr>
                  <a:spLocks noChangeArrowheads="1"/>
                </p:cNvSpPr>
                <p:nvPr/>
              </p:nvSpPr>
              <p:spPr bwMode="auto">
                <a:xfrm>
                  <a:off x="2891" y="2098"/>
                  <a:ext cx="54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32" name="Oval 186"/>
                <p:cNvSpPr>
                  <a:spLocks noChangeArrowheads="1"/>
                </p:cNvSpPr>
                <p:nvPr/>
              </p:nvSpPr>
              <p:spPr bwMode="auto">
                <a:xfrm>
                  <a:off x="2840" y="2111"/>
                  <a:ext cx="53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33" name="Oval 187"/>
                <p:cNvSpPr>
                  <a:spLocks noChangeArrowheads="1"/>
                </p:cNvSpPr>
                <p:nvPr/>
              </p:nvSpPr>
              <p:spPr bwMode="auto">
                <a:xfrm>
                  <a:off x="2501" y="2106"/>
                  <a:ext cx="53" cy="5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34" name="Oval 188"/>
                <p:cNvSpPr>
                  <a:spLocks noChangeArrowheads="1"/>
                </p:cNvSpPr>
                <p:nvPr/>
              </p:nvSpPr>
              <p:spPr bwMode="auto">
                <a:xfrm>
                  <a:off x="2439" y="2094"/>
                  <a:ext cx="55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35" name="Oval 189"/>
                <p:cNvSpPr>
                  <a:spLocks noChangeArrowheads="1"/>
                </p:cNvSpPr>
                <p:nvPr/>
              </p:nvSpPr>
              <p:spPr bwMode="auto">
                <a:xfrm>
                  <a:off x="2576" y="2140"/>
                  <a:ext cx="53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36" name="Oval 190"/>
                <p:cNvSpPr>
                  <a:spLocks noChangeArrowheads="1"/>
                </p:cNvSpPr>
                <p:nvPr/>
              </p:nvSpPr>
              <p:spPr bwMode="auto">
                <a:xfrm>
                  <a:off x="2388" y="2107"/>
                  <a:ext cx="53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  <p:grpSp>
            <p:nvGrpSpPr>
              <p:cNvPr id="82" name="Group 191"/>
              <p:cNvGrpSpPr>
                <a:grpSpLocks/>
              </p:cNvGrpSpPr>
              <p:nvPr/>
            </p:nvGrpSpPr>
            <p:grpSpPr bwMode="auto">
              <a:xfrm>
                <a:off x="5965825" y="1851025"/>
                <a:ext cx="844550" cy="147638"/>
                <a:chOff x="3376" y="2154"/>
                <a:chExt cx="688" cy="120"/>
              </a:xfrm>
            </p:grpSpPr>
            <p:sp>
              <p:nvSpPr>
                <p:cNvPr id="83" name="Oval 192"/>
                <p:cNvSpPr>
                  <a:spLocks noChangeArrowheads="1"/>
                </p:cNvSpPr>
                <p:nvPr/>
              </p:nvSpPr>
              <p:spPr bwMode="auto">
                <a:xfrm>
                  <a:off x="3821" y="2231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84" name="Oval 193"/>
                <p:cNvSpPr>
                  <a:spLocks noChangeArrowheads="1"/>
                </p:cNvSpPr>
                <p:nvPr/>
              </p:nvSpPr>
              <p:spPr bwMode="auto">
                <a:xfrm>
                  <a:off x="3953" y="2226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85" name="Oval 194"/>
                <p:cNvSpPr>
                  <a:spLocks noChangeArrowheads="1"/>
                </p:cNvSpPr>
                <p:nvPr/>
              </p:nvSpPr>
              <p:spPr bwMode="auto">
                <a:xfrm>
                  <a:off x="3804" y="2195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86" name="Oval 195"/>
                <p:cNvSpPr>
                  <a:spLocks noChangeArrowheads="1"/>
                </p:cNvSpPr>
                <p:nvPr/>
              </p:nvSpPr>
              <p:spPr bwMode="auto">
                <a:xfrm>
                  <a:off x="4042" y="2184"/>
                  <a:ext cx="22" cy="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87" name="Oval 196"/>
                <p:cNvSpPr>
                  <a:spLocks noChangeArrowheads="1"/>
                </p:cNvSpPr>
                <p:nvPr/>
              </p:nvSpPr>
              <p:spPr bwMode="auto">
                <a:xfrm>
                  <a:off x="3979" y="2208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88" name="Oval 197"/>
                <p:cNvSpPr>
                  <a:spLocks noChangeArrowheads="1"/>
                </p:cNvSpPr>
                <p:nvPr/>
              </p:nvSpPr>
              <p:spPr bwMode="auto">
                <a:xfrm>
                  <a:off x="3704" y="2228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89" name="Oval 198"/>
                <p:cNvSpPr>
                  <a:spLocks noChangeArrowheads="1"/>
                </p:cNvSpPr>
                <p:nvPr/>
              </p:nvSpPr>
              <p:spPr bwMode="auto">
                <a:xfrm>
                  <a:off x="3518" y="221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90" name="Oval 199"/>
                <p:cNvSpPr>
                  <a:spLocks noChangeArrowheads="1"/>
                </p:cNvSpPr>
                <p:nvPr/>
              </p:nvSpPr>
              <p:spPr bwMode="auto">
                <a:xfrm>
                  <a:off x="3542" y="2190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91" name="Oval 200"/>
                <p:cNvSpPr>
                  <a:spLocks noChangeArrowheads="1"/>
                </p:cNvSpPr>
                <p:nvPr/>
              </p:nvSpPr>
              <p:spPr bwMode="auto">
                <a:xfrm>
                  <a:off x="3673" y="2236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92" name="Oval 201"/>
                <p:cNvSpPr>
                  <a:spLocks noChangeArrowheads="1"/>
                </p:cNvSpPr>
                <p:nvPr/>
              </p:nvSpPr>
              <p:spPr bwMode="auto">
                <a:xfrm>
                  <a:off x="3748" y="2218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93" name="Oval 202"/>
                <p:cNvSpPr>
                  <a:spLocks noChangeArrowheads="1"/>
                </p:cNvSpPr>
                <p:nvPr/>
              </p:nvSpPr>
              <p:spPr bwMode="auto">
                <a:xfrm>
                  <a:off x="3840" y="221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94" name="Oval 203"/>
                <p:cNvSpPr>
                  <a:spLocks noChangeArrowheads="1"/>
                </p:cNvSpPr>
                <p:nvPr/>
              </p:nvSpPr>
              <p:spPr bwMode="auto">
                <a:xfrm>
                  <a:off x="3945" y="2196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95" name="Oval 204"/>
                <p:cNvSpPr>
                  <a:spLocks noChangeArrowheads="1"/>
                </p:cNvSpPr>
                <p:nvPr/>
              </p:nvSpPr>
              <p:spPr bwMode="auto">
                <a:xfrm>
                  <a:off x="4017" y="221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96" name="Oval 205"/>
                <p:cNvSpPr>
                  <a:spLocks noChangeArrowheads="1"/>
                </p:cNvSpPr>
                <p:nvPr/>
              </p:nvSpPr>
              <p:spPr bwMode="auto">
                <a:xfrm>
                  <a:off x="3519" y="2195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97" name="Oval 206"/>
                <p:cNvSpPr>
                  <a:spLocks noChangeArrowheads="1"/>
                </p:cNvSpPr>
                <p:nvPr/>
              </p:nvSpPr>
              <p:spPr bwMode="auto">
                <a:xfrm>
                  <a:off x="3435" y="2186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98" name="Oval 207"/>
                <p:cNvSpPr>
                  <a:spLocks noChangeArrowheads="1"/>
                </p:cNvSpPr>
                <p:nvPr/>
              </p:nvSpPr>
              <p:spPr bwMode="auto">
                <a:xfrm>
                  <a:off x="3380" y="2209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99" name="Oval 208"/>
                <p:cNvSpPr>
                  <a:spLocks noChangeArrowheads="1"/>
                </p:cNvSpPr>
                <p:nvPr/>
              </p:nvSpPr>
              <p:spPr bwMode="auto">
                <a:xfrm>
                  <a:off x="3376" y="223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00" name="Oval 209"/>
                <p:cNvSpPr>
                  <a:spLocks noChangeArrowheads="1"/>
                </p:cNvSpPr>
                <p:nvPr/>
              </p:nvSpPr>
              <p:spPr bwMode="auto">
                <a:xfrm>
                  <a:off x="3787" y="2185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01" name="Oval 210"/>
                <p:cNvSpPr>
                  <a:spLocks noChangeArrowheads="1"/>
                </p:cNvSpPr>
                <p:nvPr/>
              </p:nvSpPr>
              <p:spPr bwMode="auto">
                <a:xfrm>
                  <a:off x="3754" y="2210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02" name="Oval 211"/>
                <p:cNvSpPr>
                  <a:spLocks noChangeArrowheads="1"/>
                </p:cNvSpPr>
                <p:nvPr/>
              </p:nvSpPr>
              <p:spPr bwMode="auto">
                <a:xfrm>
                  <a:off x="3472" y="2227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03" name="Oval 212"/>
                <p:cNvSpPr>
                  <a:spLocks noChangeArrowheads="1"/>
                </p:cNvSpPr>
                <p:nvPr/>
              </p:nvSpPr>
              <p:spPr bwMode="auto">
                <a:xfrm>
                  <a:off x="3484" y="2251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04" name="Oval 213"/>
                <p:cNvSpPr>
                  <a:spLocks noChangeArrowheads="1"/>
                </p:cNvSpPr>
                <p:nvPr/>
              </p:nvSpPr>
              <p:spPr bwMode="auto">
                <a:xfrm>
                  <a:off x="3669" y="225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05" name="Oval 214"/>
                <p:cNvSpPr>
                  <a:spLocks noChangeArrowheads="1"/>
                </p:cNvSpPr>
                <p:nvPr/>
              </p:nvSpPr>
              <p:spPr bwMode="auto">
                <a:xfrm>
                  <a:off x="3682" y="2223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06" name="Oval 215"/>
                <p:cNvSpPr>
                  <a:spLocks noChangeArrowheads="1"/>
                </p:cNvSpPr>
                <p:nvPr/>
              </p:nvSpPr>
              <p:spPr bwMode="auto">
                <a:xfrm>
                  <a:off x="3681" y="2193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07" name="Oval 216"/>
                <p:cNvSpPr>
                  <a:spLocks noChangeArrowheads="1"/>
                </p:cNvSpPr>
                <p:nvPr/>
              </p:nvSpPr>
              <p:spPr bwMode="auto">
                <a:xfrm>
                  <a:off x="3910" y="215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08" name="Oval 217"/>
                <p:cNvSpPr>
                  <a:spLocks noChangeArrowheads="1"/>
                </p:cNvSpPr>
                <p:nvPr/>
              </p:nvSpPr>
              <p:spPr bwMode="auto">
                <a:xfrm>
                  <a:off x="3748" y="220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09" name="Oval 218"/>
                <p:cNvSpPr>
                  <a:spLocks noChangeArrowheads="1"/>
                </p:cNvSpPr>
                <p:nvPr/>
              </p:nvSpPr>
              <p:spPr bwMode="auto">
                <a:xfrm>
                  <a:off x="3916" y="222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10" name="Oval 219"/>
                <p:cNvSpPr>
                  <a:spLocks noChangeArrowheads="1"/>
                </p:cNvSpPr>
                <p:nvPr/>
              </p:nvSpPr>
              <p:spPr bwMode="auto">
                <a:xfrm>
                  <a:off x="3896" y="219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11" name="Oval 220"/>
                <p:cNvSpPr>
                  <a:spLocks noChangeArrowheads="1"/>
                </p:cNvSpPr>
                <p:nvPr/>
              </p:nvSpPr>
              <p:spPr bwMode="auto">
                <a:xfrm>
                  <a:off x="3432" y="221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12" name="Oval 221"/>
                <p:cNvSpPr>
                  <a:spLocks noChangeArrowheads="1"/>
                </p:cNvSpPr>
                <p:nvPr/>
              </p:nvSpPr>
              <p:spPr bwMode="auto">
                <a:xfrm>
                  <a:off x="3454" y="2232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13" name="Oval 222"/>
                <p:cNvSpPr>
                  <a:spLocks noChangeArrowheads="1"/>
                </p:cNvSpPr>
                <p:nvPr/>
              </p:nvSpPr>
              <p:spPr bwMode="auto">
                <a:xfrm>
                  <a:off x="3568" y="2201"/>
                  <a:ext cx="22" cy="2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14" name="Oval 223"/>
                <p:cNvSpPr>
                  <a:spLocks noChangeArrowheads="1"/>
                </p:cNvSpPr>
                <p:nvPr/>
              </p:nvSpPr>
              <p:spPr bwMode="auto">
                <a:xfrm>
                  <a:off x="3580" y="2226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15" name="Oval 224"/>
                <p:cNvSpPr>
                  <a:spLocks noChangeArrowheads="1"/>
                </p:cNvSpPr>
                <p:nvPr/>
              </p:nvSpPr>
              <p:spPr bwMode="auto">
                <a:xfrm>
                  <a:off x="3573" y="225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</p:grpSp>
        <p:grpSp>
          <p:nvGrpSpPr>
            <p:cNvPr id="467" name="Group 466"/>
            <p:cNvGrpSpPr/>
            <p:nvPr/>
          </p:nvGrpSpPr>
          <p:grpSpPr>
            <a:xfrm>
              <a:off x="3366889" y="405148"/>
              <a:ext cx="1781175" cy="6207125"/>
              <a:chOff x="3131840" y="405148"/>
              <a:chExt cx="1781175" cy="6207125"/>
            </a:xfrm>
          </p:grpSpPr>
          <p:pic>
            <p:nvPicPr>
              <p:cNvPr id="4" name="Picture 2" descr="SERIJA SITA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1840" y="405148"/>
                <a:ext cx="1781175" cy="6207125"/>
              </a:xfrm>
              <a:prstGeom prst="rect">
                <a:avLst/>
              </a:prstGeom>
              <a:noFill/>
            </p:spPr>
          </p:pic>
          <p:grpSp>
            <p:nvGrpSpPr>
              <p:cNvPr id="466" name="Group 465"/>
              <p:cNvGrpSpPr/>
              <p:nvPr/>
            </p:nvGrpSpPr>
            <p:grpSpPr>
              <a:xfrm>
                <a:off x="3707904" y="1772816"/>
                <a:ext cx="615181" cy="179958"/>
                <a:chOff x="3707904" y="1772816"/>
                <a:chExt cx="615181" cy="179958"/>
              </a:xfrm>
            </p:grpSpPr>
            <p:sp>
              <p:nvSpPr>
                <p:cNvPr id="7" name="Oval 6"/>
                <p:cNvSpPr>
                  <a:spLocks noChangeArrowheads="1"/>
                </p:cNvSpPr>
                <p:nvPr/>
              </p:nvSpPr>
              <p:spPr bwMode="auto">
                <a:xfrm>
                  <a:off x="3707904" y="1772816"/>
                  <a:ext cx="112713" cy="1079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8" name="Oval 9"/>
                <p:cNvSpPr>
                  <a:spLocks noChangeArrowheads="1"/>
                </p:cNvSpPr>
                <p:nvPr/>
              </p:nvSpPr>
              <p:spPr bwMode="auto">
                <a:xfrm>
                  <a:off x="3851920" y="1844824"/>
                  <a:ext cx="111125" cy="1079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9" name="Oval 11"/>
                <p:cNvSpPr>
                  <a:spLocks noChangeArrowheads="1"/>
                </p:cNvSpPr>
                <p:nvPr/>
              </p:nvSpPr>
              <p:spPr bwMode="auto">
                <a:xfrm>
                  <a:off x="4211960" y="1772816"/>
                  <a:ext cx="111125" cy="1079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  <p:grpSp>
            <p:nvGrpSpPr>
              <p:cNvPr id="10" name="Group 167"/>
              <p:cNvGrpSpPr>
                <a:grpSpLocks/>
              </p:cNvGrpSpPr>
              <p:nvPr/>
            </p:nvGrpSpPr>
            <p:grpSpPr bwMode="auto">
              <a:xfrm>
                <a:off x="3491880" y="2924944"/>
                <a:ext cx="981075" cy="319088"/>
                <a:chOff x="2388" y="2039"/>
                <a:chExt cx="618" cy="201"/>
              </a:xfrm>
            </p:grpSpPr>
            <p:sp>
              <p:nvSpPr>
                <p:cNvPr id="11" name="Oval 168"/>
                <p:cNvSpPr>
                  <a:spLocks noChangeArrowheads="1"/>
                </p:cNvSpPr>
                <p:nvPr/>
              </p:nvSpPr>
              <p:spPr bwMode="auto">
                <a:xfrm>
                  <a:off x="2801" y="2185"/>
                  <a:ext cx="53" cy="5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2" name="Oval 169"/>
                <p:cNvSpPr>
                  <a:spLocks noChangeArrowheads="1"/>
                </p:cNvSpPr>
                <p:nvPr/>
              </p:nvSpPr>
              <p:spPr bwMode="auto">
                <a:xfrm>
                  <a:off x="2776" y="2043"/>
                  <a:ext cx="54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3" name="Oval 170"/>
                <p:cNvSpPr>
                  <a:spLocks noChangeArrowheads="1"/>
                </p:cNvSpPr>
                <p:nvPr/>
              </p:nvSpPr>
              <p:spPr bwMode="auto">
                <a:xfrm>
                  <a:off x="2636" y="2125"/>
                  <a:ext cx="54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4" name="Oval 171"/>
                <p:cNvSpPr>
                  <a:spLocks noChangeArrowheads="1"/>
                </p:cNvSpPr>
                <p:nvPr/>
              </p:nvSpPr>
              <p:spPr bwMode="auto">
                <a:xfrm>
                  <a:off x="2587" y="2175"/>
                  <a:ext cx="53" cy="5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5" name="Oval 172"/>
                <p:cNvSpPr>
                  <a:spLocks noChangeArrowheads="1"/>
                </p:cNvSpPr>
                <p:nvPr/>
              </p:nvSpPr>
              <p:spPr bwMode="auto">
                <a:xfrm>
                  <a:off x="2904" y="2163"/>
                  <a:ext cx="53" cy="5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6" name="Oval 173"/>
                <p:cNvSpPr>
                  <a:spLocks noChangeArrowheads="1"/>
                </p:cNvSpPr>
                <p:nvPr/>
              </p:nvSpPr>
              <p:spPr bwMode="auto">
                <a:xfrm>
                  <a:off x="2854" y="2082"/>
                  <a:ext cx="54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7" name="Oval 174"/>
                <p:cNvSpPr>
                  <a:spLocks noChangeArrowheads="1"/>
                </p:cNvSpPr>
                <p:nvPr/>
              </p:nvSpPr>
              <p:spPr bwMode="auto">
                <a:xfrm>
                  <a:off x="2852" y="2076"/>
                  <a:ext cx="53" cy="5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8" name="Oval 175"/>
                <p:cNvSpPr>
                  <a:spLocks noChangeArrowheads="1"/>
                </p:cNvSpPr>
                <p:nvPr/>
              </p:nvSpPr>
              <p:spPr bwMode="auto">
                <a:xfrm>
                  <a:off x="2932" y="2039"/>
                  <a:ext cx="54" cy="5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19" name="Oval 176"/>
                <p:cNvSpPr>
                  <a:spLocks noChangeArrowheads="1"/>
                </p:cNvSpPr>
                <p:nvPr/>
              </p:nvSpPr>
              <p:spPr bwMode="auto">
                <a:xfrm>
                  <a:off x="2704" y="2166"/>
                  <a:ext cx="54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0" name="Oval 177"/>
                <p:cNvSpPr>
                  <a:spLocks noChangeArrowheads="1"/>
                </p:cNvSpPr>
                <p:nvPr/>
              </p:nvSpPr>
              <p:spPr bwMode="auto">
                <a:xfrm>
                  <a:off x="2688" y="2084"/>
                  <a:ext cx="53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1" name="Oval 178"/>
                <p:cNvSpPr>
                  <a:spLocks noChangeArrowheads="1"/>
                </p:cNvSpPr>
                <p:nvPr/>
              </p:nvSpPr>
              <p:spPr bwMode="auto">
                <a:xfrm>
                  <a:off x="2663" y="2044"/>
                  <a:ext cx="54" cy="5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2" name="Oval 179"/>
                <p:cNvSpPr>
                  <a:spLocks noChangeArrowheads="1"/>
                </p:cNvSpPr>
                <p:nvPr/>
              </p:nvSpPr>
              <p:spPr bwMode="auto">
                <a:xfrm>
                  <a:off x="2752" y="2130"/>
                  <a:ext cx="53" cy="5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3" name="Oval 180"/>
                <p:cNvSpPr>
                  <a:spLocks noChangeArrowheads="1"/>
                </p:cNvSpPr>
                <p:nvPr/>
              </p:nvSpPr>
              <p:spPr bwMode="auto">
                <a:xfrm>
                  <a:off x="2580" y="2065"/>
                  <a:ext cx="53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4" name="Oval 181"/>
                <p:cNvSpPr>
                  <a:spLocks noChangeArrowheads="1"/>
                </p:cNvSpPr>
                <p:nvPr/>
              </p:nvSpPr>
              <p:spPr bwMode="auto">
                <a:xfrm>
                  <a:off x="2795" y="2149"/>
                  <a:ext cx="54" cy="5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5" name="Oval 182"/>
                <p:cNvSpPr>
                  <a:spLocks noChangeArrowheads="1"/>
                </p:cNvSpPr>
                <p:nvPr/>
              </p:nvSpPr>
              <p:spPr bwMode="auto">
                <a:xfrm>
                  <a:off x="2953" y="2110"/>
                  <a:ext cx="53" cy="5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6" name="Oval 183"/>
                <p:cNvSpPr>
                  <a:spLocks noChangeArrowheads="1"/>
                </p:cNvSpPr>
                <p:nvPr/>
              </p:nvSpPr>
              <p:spPr bwMode="auto">
                <a:xfrm>
                  <a:off x="2891" y="2098"/>
                  <a:ext cx="54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7" name="Oval 184"/>
                <p:cNvSpPr>
                  <a:spLocks noChangeArrowheads="1"/>
                </p:cNvSpPr>
                <p:nvPr/>
              </p:nvSpPr>
              <p:spPr bwMode="auto">
                <a:xfrm>
                  <a:off x="2840" y="2111"/>
                  <a:ext cx="53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8" name="Oval 185"/>
                <p:cNvSpPr>
                  <a:spLocks noChangeArrowheads="1"/>
                </p:cNvSpPr>
                <p:nvPr/>
              </p:nvSpPr>
              <p:spPr bwMode="auto">
                <a:xfrm>
                  <a:off x="2501" y="2106"/>
                  <a:ext cx="53" cy="5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29" name="Oval 186"/>
                <p:cNvSpPr>
                  <a:spLocks noChangeArrowheads="1"/>
                </p:cNvSpPr>
                <p:nvPr/>
              </p:nvSpPr>
              <p:spPr bwMode="auto">
                <a:xfrm>
                  <a:off x="2439" y="2094"/>
                  <a:ext cx="55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0" name="Oval 187"/>
                <p:cNvSpPr>
                  <a:spLocks noChangeArrowheads="1"/>
                </p:cNvSpPr>
                <p:nvPr/>
              </p:nvSpPr>
              <p:spPr bwMode="auto">
                <a:xfrm>
                  <a:off x="2576" y="2140"/>
                  <a:ext cx="53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1" name="Oval 188"/>
                <p:cNvSpPr>
                  <a:spLocks noChangeArrowheads="1"/>
                </p:cNvSpPr>
                <p:nvPr/>
              </p:nvSpPr>
              <p:spPr bwMode="auto">
                <a:xfrm>
                  <a:off x="2388" y="2107"/>
                  <a:ext cx="53" cy="56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3366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3491880" y="2276872"/>
                <a:ext cx="987425" cy="311150"/>
                <a:chOff x="1908175" y="2568575"/>
                <a:chExt cx="987425" cy="311150"/>
              </a:xfrm>
            </p:grpSpPr>
            <p:sp>
              <p:nvSpPr>
                <p:cNvPr id="32" name="Oval 152"/>
                <p:cNvSpPr>
                  <a:spLocks noChangeArrowheads="1"/>
                </p:cNvSpPr>
                <p:nvPr/>
              </p:nvSpPr>
              <p:spPr bwMode="auto">
                <a:xfrm>
                  <a:off x="2347913" y="2603500"/>
                  <a:ext cx="95250" cy="9366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3" name="Oval 153"/>
                <p:cNvSpPr>
                  <a:spLocks noChangeArrowheads="1"/>
                </p:cNvSpPr>
                <p:nvPr/>
              </p:nvSpPr>
              <p:spPr bwMode="auto">
                <a:xfrm>
                  <a:off x="2039938" y="2724150"/>
                  <a:ext cx="95250" cy="9366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4" name="Oval 154"/>
                <p:cNvSpPr>
                  <a:spLocks noChangeArrowheads="1"/>
                </p:cNvSpPr>
                <p:nvPr/>
              </p:nvSpPr>
              <p:spPr bwMode="auto">
                <a:xfrm>
                  <a:off x="2378075" y="2770188"/>
                  <a:ext cx="95250" cy="936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5" name="Oval 159"/>
                <p:cNvSpPr>
                  <a:spLocks noChangeArrowheads="1"/>
                </p:cNvSpPr>
                <p:nvPr/>
              </p:nvSpPr>
              <p:spPr bwMode="auto">
                <a:xfrm>
                  <a:off x="2217738" y="2609850"/>
                  <a:ext cx="95250" cy="9207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6" name="Oval 160"/>
                <p:cNvSpPr>
                  <a:spLocks noChangeArrowheads="1"/>
                </p:cNvSpPr>
                <p:nvPr/>
              </p:nvSpPr>
              <p:spPr bwMode="auto">
                <a:xfrm>
                  <a:off x="2800350" y="2690813"/>
                  <a:ext cx="95250" cy="936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7" name="Oval 163"/>
                <p:cNvSpPr>
                  <a:spLocks noChangeArrowheads="1"/>
                </p:cNvSpPr>
                <p:nvPr/>
              </p:nvSpPr>
              <p:spPr bwMode="auto">
                <a:xfrm>
                  <a:off x="2505075" y="2624138"/>
                  <a:ext cx="95250" cy="9207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8" name="Oval 164"/>
                <p:cNvSpPr>
                  <a:spLocks noChangeArrowheads="1"/>
                </p:cNvSpPr>
                <p:nvPr/>
              </p:nvSpPr>
              <p:spPr bwMode="auto">
                <a:xfrm>
                  <a:off x="2570163" y="2787650"/>
                  <a:ext cx="95250" cy="9207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9" name="Oval 165"/>
                <p:cNvSpPr>
                  <a:spLocks noChangeArrowheads="1"/>
                </p:cNvSpPr>
                <p:nvPr/>
              </p:nvSpPr>
              <p:spPr bwMode="auto">
                <a:xfrm>
                  <a:off x="2603500" y="2687638"/>
                  <a:ext cx="95250" cy="9207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0" name="Oval 166"/>
                <p:cNvSpPr>
                  <a:spLocks noChangeArrowheads="1"/>
                </p:cNvSpPr>
                <p:nvPr/>
              </p:nvSpPr>
              <p:spPr bwMode="auto">
                <a:xfrm>
                  <a:off x="1908175" y="2568575"/>
                  <a:ext cx="95250" cy="9207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0000"/>
                    </a:gs>
                    <a:gs pos="100000">
                      <a:srgbClr val="9900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  <p:grpSp>
            <p:nvGrpSpPr>
              <p:cNvPr id="42" name="Group 119"/>
              <p:cNvGrpSpPr>
                <a:grpSpLocks/>
              </p:cNvGrpSpPr>
              <p:nvPr/>
            </p:nvGrpSpPr>
            <p:grpSpPr bwMode="auto">
              <a:xfrm>
                <a:off x="3419872" y="3553073"/>
                <a:ext cx="1162050" cy="307975"/>
                <a:chOff x="1085" y="2364"/>
                <a:chExt cx="843" cy="223"/>
              </a:xfrm>
            </p:grpSpPr>
            <p:sp>
              <p:nvSpPr>
                <p:cNvPr id="43" name="Oval 120"/>
                <p:cNvSpPr>
                  <a:spLocks noChangeArrowheads="1"/>
                </p:cNvSpPr>
                <p:nvPr/>
              </p:nvSpPr>
              <p:spPr bwMode="auto">
                <a:xfrm>
                  <a:off x="1535" y="2532"/>
                  <a:ext cx="58" cy="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4" name="Oval 121"/>
                <p:cNvSpPr>
                  <a:spLocks noChangeArrowheads="1"/>
                </p:cNvSpPr>
                <p:nvPr/>
              </p:nvSpPr>
              <p:spPr bwMode="auto">
                <a:xfrm>
                  <a:off x="1508" y="2388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5" name="Oval 122"/>
                <p:cNvSpPr>
                  <a:spLocks noChangeArrowheads="1"/>
                </p:cNvSpPr>
                <p:nvPr/>
              </p:nvSpPr>
              <p:spPr bwMode="auto">
                <a:xfrm>
                  <a:off x="1355" y="2471"/>
                  <a:ext cx="59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6" name="Oval 123"/>
                <p:cNvSpPr>
                  <a:spLocks noChangeArrowheads="1"/>
                </p:cNvSpPr>
                <p:nvPr/>
              </p:nvSpPr>
              <p:spPr bwMode="auto">
                <a:xfrm>
                  <a:off x="1703" y="2453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7" name="Oval 124"/>
                <p:cNvSpPr>
                  <a:spLocks noChangeArrowheads="1"/>
                </p:cNvSpPr>
                <p:nvPr/>
              </p:nvSpPr>
              <p:spPr bwMode="auto">
                <a:xfrm>
                  <a:off x="1441" y="2376"/>
                  <a:ext cx="59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8" name="Oval 125"/>
                <p:cNvSpPr>
                  <a:spLocks noChangeArrowheads="1"/>
                </p:cNvSpPr>
                <p:nvPr/>
              </p:nvSpPr>
              <p:spPr bwMode="auto">
                <a:xfrm>
                  <a:off x="1302" y="2521"/>
                  <a:ext cx="58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9" name="Oval 126"/>
                <p:cNvSpPr>
                  <a:spLocks noChangeArrowheads="1"/>
                </p:cNvSpPr>
                <p:nvPr/>
              </p:nvSpPr>
              <p:spPr bwMode="auto">
                <a:xfrm>
                  <a:off x="1647" y="2509"/>
                  <a:ext cx="58" cy="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50" name="Oval 127"/>
                <p:cNvSpPr>
                  <a:spLocks noChangeArrowheads="1"/>
                </p:cNvSpPr>
                <p:nvPr/>
              </p:nvSpPr>
              <p:spPr bwMode="auto">
                <a:xfrm>
                  <a:off x="1592" y="2428"/>
                  <a:ext cx="59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51" name="Oval 128"/>
                <p:cNvSpPr>
                  <a:spLocks noChangeArrowheads="1"/>
                </p:cNvSpPr>
                <p:nvPr/>
              </p:nvSpPr>
              <p:spPr bwMode="auto">
                <a:xfrm>
                  <a:off x="1590" y="2422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52" name="Oval 129"/>
                <p:cNvSpPr>
                  <a:spLocks noChangeArrowheads="1"/>
                </p:cNvSpPr>
                <p:nvPr/>
              </p:nvSpPr>
              <p:spPr bwMode="auto">
                <a:xfrm>
                  <a:off x="1526" y="2410"/>
                  <a:ext cx="59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53" name="Oval 130"/>
                <p:cNvSpPr>
                  <a:spLocks noChangeArrowheads="1"/>
                </p:cNvSpPr>
                <p:nvPr/>
              </p:nvSpPr>
              <p:spPr bwMode="auto">
                <a:xfrm>
                  <a:off x="1677" y="2384"/>
                  <a:ext cx="59" cy="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54" name="Oval 131"/>
                <p:cNvSpPr>
                  <a:spLocks noChangeArrowheads="1"/>
                </p:cNvSpPr>
                <p:nvPr/>
              </p:nvSpPr>
              <p:spPr bwMode="auto">
                <a:xfrm>
                  <a:off x="1429" y="2512"/>
                  <a:ext cx="59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55" name="Oval 132"/>
                <p:cNvSpPr>
                  <a:spLocks noChangeArrowheads="1"/>
                </p:cNvSpPr>
                <p:nvPr/>
              </p:nvSpPr>
              <p:spPr bwMode="auto">
                <a:xfrm>
                  <a:off x="1412" y="2430"/>
                  <a:ext cx="57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56" name="Oval 133"/>
                <p:cNvSpPr>
                  <a:spLocks noChangeArrowheads="1"/>
                </p:cNvSpPr>
                <p:nvPr/>
              </p:nvSpPr>
              <p:spPr bwMode="auto">
                <a:xfrm>
                  <a:off x="1844" y="2408"/>
                  <a:ext cx="58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57" name="Oval 134"/>
                <p:cNvSpPr>
                  <a:spLocks noChangeArrowheads="1"/>
                </p:cNvSpPr>
                <p:nvPr/>
              </p:nvSpPr>
              <p:spPr bwMode="auto">
                <a:xfrm>
                  <a:off x="1385" y="2389"/>
                  <a:ext cx="58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58" name="Oval 135"/>
                <p:cNvSpPr>
                  <a:spLocks noChangeArrowheads="1"/>
                </p:cNvSpPr>
                <p:nvPr/>
              </p:nvSpPr>
              <p:spPr bwMode="auto">
                <a:xfrm>
                  <a:off x="1481" y="2476"/>
                  <a:ext cx="58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59" name="Oval 136"/>
                <p:cNvSpPr>
                  <a:spLocks noChangeArrowheads="1"/>
                </p:cNvSpPr>
                <p:nvPr/>
              </p:nvSpPr>
              <p:spPr bwMode="auto">
                <a:xfrm>
                  <a:off x="1212" y="2376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60" name="Oval 137"/>
                <p:cNvSpPr>
                  <a:spLocks noChangeArrowheads="1"/>
                </p:cNvSpPr>
                <p:nvPr/>
              </p:nvSpPr>
              <p:spPr bwMode="auto">
                <a:xfrm>
                  <a:off x="1145" y="2364"/>
                  <a:ext cx="59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61" name="Oval 138"/>
                <p:cNvSpPr>
                  <a:spLocks noChangeArrowheads="1"/>
                </p:cNvSpPr>
                <p:nvPr/>
              </p:nvSpPr>
              <p:spPr bwMode="auto">
                <a:xfrm>
                  <a:off x="1294" y="2410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62" name="Oval 139"/>
                <p:cNvSpPr>
                  <a:spLocks noChangeArrowheads="1"/>
                </p:cNvSpPr>
                <p:nvPr/>
              </p:nvSpPr>
              <p:spPr bwMode="auto">
                <a:xfrm>
                  <a:off x="1528" y="2495"/>
                  <a:ext cx="59" cy="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63" name="Oval 140"/>
                <p:cNvSpPr>
                  <a:spLocks noChangeArrowheads="1"/>
                </p:cNvSpPr>
                <p:nvPr/>
              </p:nvSpPr>
              <p:spPr bwMode="auto">
                <a:xfrm>
                  <a:off x="1089" y="2377"/>
                  <a:ext cx="58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64" name="Oval 141"/>
                <p:cNvSpPr>
                  <a:spLocks noChangeArrowheads="1"/>
                </p:cNvSpPr>
                <p:nvPr/>
              </p:nvSpPr>
              <p:spPr bwMode="auto">
                <a:xfrm>
                  <a:off x="1700" y="2456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65" name="Oval 142"/>
                <p:cNvSpPr>
                  <a:spLocks noChangeArrowheads="1"/>
                </p:cNvSpPr>
                <p:nvPr/>
              </p:nvSpPr>
              <p:spPr bwMode="auto">
                <a:xfrm>
                  <a:off x="1633" y="2444"/>
                  <a:ext cx="59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66" name="Oval 143"/>
                <p:cNvSpPr>
                  <a:spLocks noChangeArrowheads="1"/>
                </p:cNvSpPr>
                <p:nvPr/>
              </p:nvSpPr>
              <p:spPr bwMode="auto">
                <a:xfrm>
                  <a:off x="1782" y="2490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67" name="Oval 144"/>
                <p:cNvSpPr>
                  <a:spLocks noChangeArrowheads="1"/>
                </p:cNvSpPr>
                <p:nvPr/>
              </p:nvSpPr>
              <p:spPr bwMode="auto">
                <a:xfrm>
                  <a:off x="1869" y="2452"/>
                  <a:ext cx="59" cy="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68" name="Oval 145"/>
                <p:cNvSpPr>
                  <a:spLocks noChangeArrowheads="1"/>
                </p:cNvSpPr>
                <p:nvPr/>
              </p:nvSpPr>
              <p:spPr bwMode="auto">
                <a:xfrm>
                  <a:off x="1577" y="2457"/>
                  <a:ext cx="58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69" name="Oval 146"/>
                <p:cNvSpPr>
                  <a:spLocks noChangeArrowheads="1"/>
                </p:cNvSpPr>
                <p:nvPr/>
              </p:nvSpPr>
              <p:spPr bwMode="auto">
                <a:xfrm>
                  <a:off x="1208" y="2452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70" name="Oval 147"/>
                <p:cNvSpPr>
                  <a:spLocks noChangeArrowheads="1"/>
                </p:cNvSpPr>
                <p:nvPr/>
              </p:nvSpPr>
              <p:spPr bwMode="auto">
                <a:xfrm>
                  <a:off x="1141" y="2440"/>
                  <a:ext cx="59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71" name="Oval 148"/>
                <p:cNvSpPr>
                  <a:spLocks noChangeArrowheads="1"/>
                </p:cNvSpPr>
                <p:nvPr/>
              </p:nvSpPr>
              <p:spPr bwMode="auto">
                <a:xfrm>
                  <a:off x="1290" y="2486"/>
                  <a:ext cx="58" cy="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72" name="Oval 149"/>
                <p:cNvSpPr>
                  <a:spLocks noChangeArrowheads="1"/>
                </p:cNvSpPr>
                <p:nvPr/>
              </p:nvSpPr>
              <p:spPr bwMode="auto">
                <a:xfrm>
                  <a:off x="1377" y="2448"/>
                  <a:ext cx="59" cy="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73" name="Oval 150"/>
                <p:cNvSpPr>
                  <a:spLocks noChangeArrowheads="1"/>
                </p:cNvSpPr>
                <p:nvPr/>
              </p:nvSpPr>
              <p:spPr bwMode="auto">
                <a:xfrm>
                  <a:off x="1085" y="2453"/>
                  <a:ext cx="58" cy="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  <p:grpSp>
            <p:nvGrpSpPr>
              <p:cNvPr id="325" name="Group 91"/>
              <p:cNvGrpSpPr>
                <a:grpSpLocks/>
              </p:cNvGrpSpPr>
              <p:nvPr/>
            </p:nvGrpSpPr>
            <p:grpSpPr bwMode="auto">
              <a:xfrm>
                <a:off x="3419872" y="4210670"/>
                <a:ext cx="1154112" cy="298450"/>
                <a:chOff x="1044" y="2750"/>
                <a:chExt cx="900" cy="233"/>
              </a:xfrm>
            </p:grpSpPr>
            <p:sp>
              <p:nvSpPr>
                <p:cNvPr id="326" name="Oval 92"/>
                <p:cNvSpPr>
                  <a:spLocks noChangeArrowheads="1"/>
                </p:cNvSpPr>
                <p:nvPr/>
              </p:nvSpPr>
              <p:spPr bwMode="auto">
                <a:xfrm>
                  <a:off x="1737" y="2848"/>
                  <a:ext cx="53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27" name="Oval 93"/>
                <p:cNvSpPr>
                  <a:spLocks noChangeArrowheads="1"/>
                </p:cNvSpPr>
                <p:nvPr/>
              </p:nvSpPr>
              <p:spPr bwMode="auto">
                <a:xfrm>
                  <a:off x="1392" y="2772"/>
                  <a:ext cx="5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28" name="Oval 94"/>
                <p:cNvSpPr>
                  <a:spLocks noChangeArrowheads="1"/>
                </p:cNvSpPr>
                <p:nvPr/>
              </p:nvSpPr>
              <p:spPr bwMode="auto">
                <a:xfrm>
                  <a:off x="1619" y="2814"/>
                  <a:ext cx="53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29" name="Oval 95"/>
                <p:cNvSpPr>
                  <a:spLocks noChangeArrowheads="1"/>
                </p:cNvSpPr>
                <p:nvPr/>
              </p:nvSpPr>
              <p:spPr bwMode="auto">
                <a:xfrm>
                  <a:off x="1172" y="2750"/>
                  <a:ext cx="54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30" name="Oval 96"/>
                <p:cNvSpPr>
                  <a:spLocks noChangeArrowheads="1"/>
                </p:cNvSpPr>
                <p:nvPr/>
              </p:nvSpPr>
              <p:spPr bwMode="auto">
                <a:xfrm>
                  <a:off x="1266" y="2752"/>
                  <a:ext cx="53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31" name="Oval 97"/>
                <p:cNvSpPr>
                  <a:spLocks noChangeArrowheads="1"/>
                </p:cNvSpPr>
                <p:nvPr/>
              </p:nvSpPr>
              <p:spPr bwMode="auto">
                <a:xfrm>
                  <a:off x="1354" y="2825"/>
                  <a:ext cx="53" cy="5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32" name="Oval 98"/>
                <p:cNvSpPr>
                  <a:spLocks noChangeArrowheads="1"/>
                </p:cNvSpPr>
                <p:nvPr/>
              </p:nvSpPr>
              <p:spPr bwMode="auto">
                <a:xfrm>
                  <a:off x="1461" y="2820"/>
                  <a:ext cx="53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33" name="Oval 99"/>
                <p:cNvSpPr>
                  <a:spLocks noChangeArrowheads="1"/>
                </p:cNvSpPr>
                <p:nvPr/>
              </p:nvSpPr>
              <p:spPr bwMode="auto">
                <a:xfrm>
                  <a:off x="1842" y="2855"/>
                  <a:ext cx="54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34" name="Oval 100"/>
                <p:cNvSpPr>
                  <a:spLocks noChangeArrowheads="1"/>
                </p:cNvSpPr>
                <p:nvPr/>
              </p:nvSpPr>
              <p:spPr bwMode="auto">
                <a:xfrm>
                  <a:off x="1537" y="2831"/>
                  <a:ext cx="54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35" name="Oval 101"/>
                <p:cNvSpPr>
                  <a:spLocks noChangeArrowheads="1"/>
                </p:cNvSpPr>
                <p:nvPr/>
              </p:nvSpPr>
              <p:spPr bwMode="auto">
                <a:xfrm>
                  <a:off x="1280" y="2840"/>
                  <a:ext cx="53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36" name="Oval 102"/>
                <p:cNvSpPr>
                  <a:spLocks noChangeArrowheads="1"/>
                </p:cNvSpPr>
                <p:nvPr/>
              </p:nvSpPr>
              <p:spPr bwMode="auto">
                <a:xfrm>
                  <a:off x="1213" y="2828"/>
                  <a:ext cx="5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37" name="Oval 103"/>
                <p:cNvSpPr>
                  <a:spLocks noChangeArrowheads="1"/>
                </p:cNvSpPr>
                <p:nvPr/>
              </p:nvSpPr>
              <p:spPr bwMode="auto">
                <a:xfrm>
                  <a:off x="1222" y="2845"/>
                  <a:ext cx="54" cy="5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38" name="Oval 104"/>
                <p:cNvSpPr>
                  <a:spLocks noChangeArrowheads="1"/>
                </p:cNvSpPr>
                <p:nvPr/>
              </p:nvSpPr>
              <p:spPr bwMode="auto">
                <a:xfrm>
                  <a:off x="1402" y="2933"/>
                  <a:ext cx="54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39" name="Oval 105"/>
                <p:cNvSpPr>
                  <a:spLocks noChangeArrowheads="1"/>
                </p:cNvSpPr>
                <p:nvPr/>
              </p:nvSpPr>
              <p:spPr bwMode="auto">
                <a:xfrm>
                  <a:off x="1586" y="2914"/>
                  <a:ext cx="54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40" name="Oval 106"/>
                <p:cNvSpPr>
                  <a:spLocks noChangeArrowheads="1"/>
                </p:cNvSpPr>
                <p:nvPr/>
              </p:nvSpPr>
              <p:spPr bwMode="auto">
                <a:xfrm>
                  <a:off x="1480" y="2838"/>
                  <a:ext cx="53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41" name="Oval 107"/>
                <p:cNvSpPr>
                  <a:spLocks noChangeArrowheads="1"/>
                </p:cNvSpPr>
                <p:nvPr/>
              </p:nvSpPr>
              <p:spPr bwMode="auto">
                <a:xfrm>
                  <a:off x="1566" y="2814"/>
                  <a:ext cx="53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42" name="Oval 108"/>
                <p:cNvSpPr>
                  <a:spLocks noChangeArrowheads="1"/>
                </p:cNvSpPr>
                <p:nvPr/>
              </p:nvSpPr>
              <p:spPr bwMode="auto">
                <a:xfrm>
                  <a:off x="1044" y="2814"/>
                  <a:ext cx="53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43" name="Oval 109"/>
                <p:cNvSpPr>
                  <a:spLocks noChangeArrowheads="1"/>
                </p:cNvSpPr>
                <p:nvPr/>
              </p:nvSpPr>
              <p:spPr bwMode="auto">
                <a:xfrm>
                  <a:off x="1332" y="2874"/>
                  <a:ext cx="53" cy="5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44" name="Oval 110"/>
                <p:cNvSpPr>
                  <a:spLocks noChangeArrowheads="1"/>
                </p:cNvSpPr>
                <p:nvPr/>
              </p:nvSpPr>
              <p:spPr bwMode="auto">
                <a:xfrm>
                  <a:off x="1100" y="2830"/>
                  <a:ext cx="53" cy="5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45" name="Oval 111"/>
                <p:cNvSpPr>
                  <a:spLocks noChangeArrowheads="1"/>
                </p:cNvSpPr>
                <p:nvPr/>
              </p:nvSpPr>
              <p:spPr bwMode="auto">
                <a:xfrm>
                  <a:off x="1785" y="2800"/>
                  <a:ext cx="53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46" name="Oval 112"/>
                <p:cNvSpPr>
                  <a:spLocks noChangeArrowheads="1"/>
                </p:cNvSpPr>
                <p:nvPr/>
              </p:nvSpPr>
              <p:spPr bwMode="auto">
                <a:xfrm>
                  <a:off x="1667" y="2766"/>
                  <a:ext cx="53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47" name="Oval 113"/>
                <p:cNvSpPr>
                  <a:spLocks noChangeArrowheads="1"/>
                </p:cNvSpPr>
                <p:nvPr/>
              </p:nvSpPr>
              <p:spPr bwMode="auto">
                <a:xfrm>
                  <a:off x="1509" y="2772"/>
                  <a:ext cx="53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48" name="Oval 114"/>
                <p:cNvSpPr>
                  <a:spLocks noChangeArrowheads="1"/>
                </p:cNvSpPr>
                <p:nvPr/>
              </p:nvSpPr>
              <p:spPr bwMode="auto">
                <a:xfrm>
                  <a:off x="1890" y="2807"/>
                  <a:ext cx="54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49" name="Oval 115"/>
                <p:cNvSpPr>
                  <a:spLocks noChangeArrowheads="1"/>
                </p:cNvSpPr>
                <p:nvPr/>
              </p:nvSpPr>
              <p:spPr bwMode="auto">
                <a:xfrm>
                  <a:off x="1417" y="2911"/>
                  <a:ext cx="54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50" name="Oval 116"/>
                <p:cNvSpPr>
                  <a:spLocks noChangeArrowheads="1"/>
                </p:cNvSpPr>
                <p:nvPr/>
              </p:nvSpPr>
              <p:spPr bwMode="auto">
                <a:xfrm>
                  <a:off x="1634" y="2866"/>
                  <a:ext cx="54" cy="5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51" name="Oval 117"/>
                <p:cNvSpPr>
                  <a:spLocks noChangeArrowheads="1"/>
                </p:cNvSpPr>
                <p:nvPr/>
              </p:nvSpPr>
              <p:spPr bwMode="auto">
                <a:xfrm>
                  <a:off x="1532" y="2886"/>
                  <a:ext cx="53" cy="5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52" name="Oval 118"/>
                <p:cNvSpPr>
                  <a:spLocks noChangeArrowheads="1"/>
                </p:cNvSpPr>
                <p:nvPr/>
              </p:nvSpPr>
              <p:spPr bwMode="auto">
                <a:xfrm>
                  <a:off x="1614" y="2766"/>
                  <a:ext cx="53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  <p:grpSp>
            <p:nvGrpSpPr>
              <p:cNvPr id="353" name="Group 71"/>
              <p:cNvGrpSpPr>
                <a:grpSpLocks/>
              </p:cNvGrpSpPr>
              <p:nvPr/>
            </p:nvGrpSpPr>
            <p:grpSpPr bwMode="auto">
              <a:xfrm>
                <a:off x="3563888" y="4797152"/>
                <a:ext cx="877888" cy="244475"/>
                <a:chOff x="1156" y="2937"/>
                <a:chExt cx="676" cy="184"/>
              </a:xfrm>
            </p:grpSpPr>
            <p:sp>
              <p:nvSpPr>
                <p:cNvPr id="354" name="Oval 72"/>
                <p:cNvSpPr>
                  <a:spLocks noChangeArrowheads="1"/>
                </p:cNvSpPr>
                <p:nvPr/>
              </p:nvSpPr>
              <p:spPr bwMode="auto">
                <a:xfrm>
                  <a:off x="1706" y="2964"/>
                  <a:ext cx="42" cy="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55" name="Oval 73"/>
                <p:cNvSpPr>
                  <a:spLocks noChangeArrowheads="1"/>
                </p:cNvSpPr>
                <p:nvPr/>
              </p:nvSpPr>
              <p:spPr bwMode="auto">
                <a:xfrm>
                  <a:off x="1683" y="2999"/>
                  <a:ext cx="43" cy="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56" name="Oval 74"/>
                <p:cNvSpPr>
                  <a:spLocks noChangeArrowheads="1"/>
                </p:cNvSpPr>
                <p:nvPr/>
              </p:nvSpPr>
              <p:spPr bwMode="auto">
                <a:xfrm>
                  <a:off x="1425" y="2975"/>
                  <a:ext cx="42" cy="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57" name="Oval 75"/>
                <p:cNvSpPr>
                  <a:spLocks noChangeArrowheads="1"/>
                </p:cNvSpPr>
                <p:nvPr/>
              </p:nvSpPr>
              <p:spPr bwMode="auto">
                <a:xfrm>
                  <a:off x="1508" y="2982"/>
                  <a:ext cx="43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58" name="Oval 76"/>
                <p:cNvSpPr>
                  <a:spLocks noChangeArrowheads="1"/>
                </p:cNvSpPr>
                <p:nvPr/>
              </p:nvSpPr>
              <p:spPr bwMode="auto">
                <a:xfrm>
                  <a:off x="1583" y="2983"/>
                  <a:ext cx="42" cy="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59" name="Oval 77"/>
                <p:cNvSpPr>
                  <a:spLocks noChangeArrowheads="1"/>
                </p:cNvSpPr>
                <p:nvPr/>
              </p:nvSpPr>
              <p:spPr bwMode="auto">
                <a:xfrm>
                  <a:off x="1215" y="2984"/>
                  <a:ext cx="42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60" name="Oval 78"/>
                <p:cNvSpPr>
                  <a:spLocks noChangeArrowheads="1"/>
                </p:cNvSpPr>
                <p:nvPr/>
              </p:nvSpPr>
              <p:spPr bwMode="auto">
                <a:xfrm>
                  <a:off x="1487" y="2942"/>
                  <a:ext cx="42" cy="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61" name="Oval 79"/>
                <p:cNvSpPr>
                  <a:spLocks noChangeArrowheads="1"/>
                </p:cNvSpPr>
                <p:nvPr/>
              </p:nvSpPr>
              <p:spPr bwMode="auto">
                <a:xfrm>
                  <a:off x="1789" y="2970"/>
                  <a:ext cx="43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62" name="Oval 80"/>
                <p:cNvSpPr>
                  <a:spLocks noChangeArrowheads="1"/>
                </p:cNvSpPr>
                <p:nvPr/>
              </p:nvSpPr>
              <p:spPr bwMode="auto">
                <a:xfrm>
                  <a:off x="1360" y="2989"/>
                  <a:ext cx="43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63" name="Oval 81"/>
                <p:cNvSpPr>
                  <a:spLocks noChangeArrowheads="1"/>
                </p:cNvSpPr>
                <p:nvPr/>
              </p:nvSpPr>
              <p:spPr bwMode="auto">
                <a:xfrm>
                  <a:off x="1156" y="2996"/>
                  <a:ext cx="42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64" name="Oval 82"/>
                <p:cNvSpPr>
                  <a:spLocks noChangeArrowheads="1"/>
                </p:cNvSpPr>
                <p:nvPr/>
              </p:nvSpPr>
              <p:spPr bwMode="auto">
                <a:xfrm>
                  <a:off x="1290" y="2948"/>
                  <a:ext cx="43" cy="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65" name="Oval 83"/>
                <p:cNvSpPr>
                  <a:spLocks noChangeArrowheads="1"/>
                </p:cNvSpPr>
                <p:nvPr/>
              </p:nvSpPr>
              <p:spPr bwMode="auto">
                <a:xfrm>
                  <a:off x="1548" y="3057"/>
                  <a:ext cx="43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66" name="Oval 84"/>
                <p:cNvSpPr>
                  <a:spLocks noChangeArrowheads="1"/>
                </p:cNvSpPr>
                <p:nvPr/>
              </p:nvSpPr>
              <p:spPr bwMode="auto">
                <a:xfrm>
                  <a:off x="1253" y="3070"/>
                  <a:ext cx="43" cy="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67" name="Oval 85"/>
                <p:cNvSpPr>
                  <a:spLocks noChangeArrowheads="1"/>
                </p:cNvSpPr>
                <p:nvPr/>
              </p:nvSpPr>
              <p:spPr bwMode="auto">
                <a:xfrm>
                  <a:off x="1399" y="3055"/>
                  <a:ext cx="43" cy="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68" name="Oval 86"/>
                <p:cNvSpPr>
                  <a:spLocks noChangeArrowheads="1"/>
                </p:cNvSpPr>
                <p:nvPr/>
              </p:nvSpPr>
              <p:spPr bwMode="auto">
                <a:xfrm>
                  <a:off x="1753" y="3052"/>
                  <a:ext cx="42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69" name="Oval 87"/>
                <p:cNvSpPr>
                  <a:spLocks noChangeArrowheads="1"/>
                </p:cNvSpPr>
                <p:nvPr/>
              </p:nvSpPr>
              <p:spPr bwMode="auto">
                <a:xfrm>
                  <a:off x="1570" y="2937"/>
                  <a:ext cx="42" cy="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70" name="Oval 88"/>
                <p:cNvSpPr>
                  <a:spLocks noChangeArrowheads="1"/>
                </p:cNvSpPr>
                <p:nvPr/>
              </p:nvSpPr>
              <p:spPr bwMode="auto">
                <a:xfrm>
                  <a:off x="1156" y="2937"/>
                  <a:ext cx="42" cy="4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71" name="Oval 89"/>
                <p:cNvSpPr>
                  <a:spLocks noChangeArrowheads="1"/>
                </p:cNvSpPr>
                <p:nvPr/>
              </p:nvSpPr>
              <p:spPr bwMode="auto">
                <a:xfrm>
                  <a:off x="1635" y="3080"/>
                  <a:ext cx="42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72" name="Oval 90"/>
                <p:cNvSpPr>
                  <a:spLocks noChangeArrowheads="1"/>
                </p:cNvSpPr>
                <p:nvPr/>
              </p:nvSpPr>
              <p:spPr bwMode="auto">
                <a:xfrm>
                  <a:off x="1451" y="3045"/>
                  <a:ext cx="42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00"/>
                    </a:gs>
                    <a:gs pos="100000">
                      <a:srgbClr val="FF6600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  <p:grpSp>
            <p:nvGrpSpPr>
              <p:cNvPr id="373" name="Group 12"/>
              <p:cNvGrpSpPr>
                <a:grpSpLocks/>
              </p:cNvGrpSpPr>
              <p:nvPr/>
            </p:nvGrpSpPr>
            <p:grpSpPr bwMode="auto">
              <a:xfrm>
                <a:off x="3419872" y="5373216"/>
                <a:ext cx="1282700" cy="355600"/>
                <a:chOff x="1081" y="3517"/>
                <a:chExt cx="808" cy="224"/>
              </a:xfrm>
            </p:grpSpPr>
            <p:sp>
              <p:nvSpPr>
                <p:cNvPr id="374" name="Oval 13"/>
                <p:cNvSpPr>
                  <a:spLocks noChangeArrowheads="1"/>
                </p:cNvSpPr>
                <p:nvPr/>
              </p:nvSpPr>
              <p:spPr bwMode="auto">
                <a:xfrm>
                  <a:off x="1646" y="3594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75" name="Oval 14"/>
                <p:cNvSpPr>
                  <a:spLocks noChangeArrowheads="1"/>
                </p:cNvSpPr>
                <p:nvPr/>
              </p:nvSpPr>
              <p:spPr bwMode="auto">
                <a:xfrm>
                  <a:off x="1778" y="3589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76" name="Oval 15"/>
                <p:cNvSpPr>
                  <a:spLocks noChangeArrowheads="1"/>
                </p:cNvSpPr>
                <p:nvPr/>
              </p:nvSpPr>
              <p:spPr bwMode="auto">
                <a:xfrm>
                  <a:off x="1629" y="355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77" name="Oval 16"/>
                <p:cNvSpPr>
                  <a:spLocks noChangeArrowheads="1"/>
                </p:cNvSpPr>
                <p:nvPr/>
              </p:nvSpPr>
              <p:spPr bwMode="auto">
                <a:xfrm>
                  <a:off x="1867" y="3547"/>
                  <a:ext cx="22" cy="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78" name="Oval 17"/>
                <p:cNvSpPr>
                  <a:spLocks noChangeArrowheads="1"/>
                </p:cNvSpPr>
                <p:nvPr/>
              </p:nvSpPr>
              <p:spPr bwMode="auto">
                <a:xfrm>
                  <a:off x="1804" y="3571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79" name="Oval 18"/>
                <p:cNvSpPr>
                  <a:spLocks noChangeArrowheads="1"/>
                </p:cNvSpPr>
                <p:nvPr/>
              </p:nvSpPr>
              <p:spPr bwMode="auto">
                <a:xfrm>
                  <a:off x="1553" y="3612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80" name="Oval 19"/>
                <p:cNvSpPr>
                  <a:spLocks noChangeArrowheads="1"/>
                </p:cNvSpPr>
                <p:nvPr/>
              </p:nvSpPr>
              <p:spPr bwMode="auto">
                <a:xfrm>
                  <a:off x="1529" y="3591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81" name="Oval 20"/>
                <p:cNvSpPr>
                  <a:spLocks noChangeArrowheads="1"/>
                </p:cNvSpPr>
                <p:nvPr/>
              </p:nvSpPr>
              <p:spPr bwMode="auto">
                <a:xfrm>
                  <a:off x="1343" y="357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82" name="Oval 21"/>
                <p:cNvSpPr>
                  <a:spLocks noChangeArrowheads="1"/>
                </p:cNvSpPr>
                <p:nvPr/>
              </p:nvSpPr>
              <p:spPr bwMode="auto">
                <a:xfrm>
                  <a:off x="1367" y="3553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83" name="Oval 22"/>
                <p:cNvSpPr>
                  <a:spLocks noChangeArrowheads="1"/>
                </p:cNvSpPr>
                <p:nvPr/>
              </p:nvSpPr>
              <p:spPr bwMode="auto">
                <a:xfrm>
                  <a:off x="1476" y="3637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84" name="Oval 23"/>
                <p:cNvSpPr>
                  <a:spLocks noChangeArrowheads="1"/>
                </p:cNvSpPr>
                <p:nvPr/>
              </p:nvSpPr>
              <p:spPr bwMode="auto">
                <a:xfrm>
                  <a:off x="1508" y="3624"/>
                  <a:ext cx="22" cy="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85" name="Oval 24"/>
                <p:cNvSpPr>
                  <a:spLocks noChangeArrowheads="1"/>
                </p:cNvSpPr>
                <p:nvPr/>
              </p:nvSpPr>
              <p:spPr bwMode="auto">
                <a:xfrm>
                  <a:off x="1498" y="3599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86" name="Oval 25"/>
                <p:cNvSpPr>
                  <a:spLocks noChangeArrowheads="1"/>
                </p:cNvSpPr>
                <p:nvPr/>
              </p:nvSpPr>
              <p:spPr bwMode="auto">
                <a:xfrm>
                  <a:off x="1573" y="3581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87" name="Oval 26"/>
                <p:cNvSpPr>
                  <a:spLocks noChangeArrowheads="1"/>
                </p:cNvSpPr>
                <p:nvPr/>
              </p:nvSpPr>
              <p:spPr bwMode="auto">
                <a:xfrm>
                  <a:off x="1665" y="357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88" name="Oval 27"/>
                <p:cNvSpPr>
                  <a:spLocks noChangeArrowheads="1"/>
                </p:cNvSpPr>
                <p:nvPr/>
              </p:nvSpPr>
              <p:spPr bwMode="auto">
                <a:xfrm>
                  <a:off x="1482" y="368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89" name="Oval 28"/>
                <p:cNvSpPr>
                  <a:spLocks noChangeArrowheads="1"/>
                </p:cNvSpPr>
                <p:nvPr/>
              </p:nvSpPr>
              <p:spPr bwMode="auto">
                <a:xfrm>
                  <a:off x="1699" y="3606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90" name="Oval 29"/>
                <p:cNvSpPr>
                  <a:spLocks noChangeArrowheads="1"/>
                </p:cNvSpPr>
                <p:nvPr/>
              </p:nvSpPr>
              <p:spPr bwMode="auto">
                <a:xfrm>
                  <a:off x="1770" y="3559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91" name="Oval 30"/>
                <p:cNvSpPr>
                  <a:spLocks noChangeArrowheads="1"/>
                </p:cNvSpPr>
                <p:nvPr/>
              </p:nvSpPr>
              <p:spPr bwMode="auto">
                <a:xfrm>
                  <a:off x="1842" y="3577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92" name="Oval 31"/>
                <p:cNvSpPr>
                  <a:spLocks noChangeArrowheads="1"/>
                </p:cNvSpPr>
                <p:nvPr/>
              </p:nvSpPr>
              <p:spPr bwMode="auto">
                <a:xfrm>
                  <a:off x="1622" y="371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93" name="Oval 32"/>
                <p:cNvSpPr>
                  <a:spLocks noChangeArrowheads="1"/>
                </p:cNvSpPr>
                <p:nvPr/>
              </p:nvSpPr>
              <p:spPr bwMode="auto">
                <a:xfrm>
                  <a:off x="1344" y="355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94" name="Oval 33"/>
                <p:cNvSpPr>
                  <a:spLocks noChangeArrowheads="1"/>
                </p:cNvSpPr>
                <p:nvPr/>
              </p:nvSpPr>
              <p:spPr bwMode="auto">
                <a:xfrm>
                  <a:off x="1397" y="3689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95" name="Oval 34"/>
                <p:cNvSpPr>
                  <a:spLocks noChangeArrowheads="1"/>
                </p:cNvSpPr>
                <p:nvPr/>
              </p:nvSpPr>
              <p:spPr bwMode="auto">
                <a:xfrm>
                  <a:off x="1260" y="3549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96" name="Oval 35"/>
                <p:cNvSpPr>
                  <a:spLocks noChangeArrowheads="1"/>
                </p:cNvSpPr>
                <p:nvPr/>
              </p:nvSpPr>
              <p:spPr bwMode="auto">
                <a:xfrm>
                  <a:off x="1205" y="3572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97" name="Oval 36"/>
                <p:cNvSpPr>
                  <a:spLocks noChangeArrowheads="1"/>
                </p:cNvSpPr>
                <p:nvPr/>
              </p:nvSpPr>
              <p:spPr bwMode="auto">
                <a:xfrm>
                  <a:off x="1201" y="3597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98" name="Oval 37"/>
                <p:cNvSpPr>
                  <a:spLocks noChangeArrowheads="1"/>
                </p:cNvSpPr>
                <p:nvPr/>
              </p:nvSpPr>
              <p:spPr bwMode="auto">
                <a:xfrm>
                  <a:off x="1525" y="361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399" name="Oval 38"/>
                <p:cNvSpPr>
                  <a:spLocks noChangeArrowheads="1"/>
                </p:cNvSpPr>
                <p:nvPr/>
              </p:nvSpPr>
              <p:spPr bwMode="auto">
                <a:xfrm>
                  <a:off x="1528" y="3642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00" name="Oval 39"/>
                <p:cNvSpPr>
                  <a:spLocks noChangeArrowheads="1"/>
                </p:cNvSpPr>
                <p:nvPr/>
              </p:nvSpPr>
              <p:spPr bwMode="auto">
                <a:xfrm>
                  <a:off x="1503" y="3629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01" name="Oval 40"/>
                <p:cNvSpPr>
                  <a:spLocks noChangeArrowheads="1"/>
                </p:cNvSpPr>
                <p:nvPr/>
              </p:nvSpPr>
              <p:spPr bwMode="auto">
                <a:xfrm>
                  <a:off x="1686" y="368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02" name="Oval 41"/>
                <p:cNvSpPr>
                  <a:spLocks noChangeArrowheads="1"/>
                </p:cNvSpPr>
                <p:nvPr/>
              </p:nvSpPr>
              <p:spPr bwMode="auto">
                <a:xfrm>
                  <a:off x="1109" y="3530"/>
                  <a:ext cx="22" cy="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03" name="Oval 42"/>
                <p:cNvSpPr>
                  <a:spLocks noChangeArrowheads="1"/>
                </p:cNvSpPr>
                <p:nvPr/>
              </p:nvSpPr>
              <p:spPr bwMode="auto">
                <a:xfrm>
                  <a:off x="1214" y="3656"/>
                  <a:ext cx="21" cy="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04" name="Oval 43"/>
                <p:cNvSpPr>
                  <a:spLocks noChangeArrowheads="1"/>
                </p:cNvSpPr>
                <p:nvPr/>
              </p:nvSpPr>
              <p:spPr bwMode="auto">
                <a:xfrm>
                  <a:off x="1081" y="3582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05" name="Oval 44"/>
                <p:cNvSpPr>
                  <a:spLocks noChangeArrowheads="1"/>
                </p:cNvSpPr>
                <p:nvPr/>
              </p:nvSpPr>
              <p:spPr bwMode="auto">
                <a:xfrm>
                  <a:off x="1107" y="3594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06" name="Oval 45"/>
                <p:cNvSpPr>
                  <a:spLocks noChangeArrowheads="1"/>
                </p:cNvSpPr>
                <p:nvPr/>
              </p:nvSpPr>
              <p:spPr bwMode="auto">
                <a:xfrm>
                  <a:off x="1358" y="3657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07" name="Oval 46"/>
                <p:cNvSpPr>
                  <a:spLocks noChangeArrowheads="1"/>
                </p:cNvSpPr>
                <p:nvPr/>
              </p:nvSpPr>
              <p:spPr bwMode="auto">
                <a:xfrm>
                  <a:off x="1405" y="3653"/>
                  <a:ext cx="22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08" name="Oval 47"/>
                <p:cNvSpPr>
                  <a:spLocks noChangeArrowheads="1"/>
                </p:cNvSpPr>
                <p:nvPr/>
              </p:nvSpPr>
              <p:spPr bwMode="auto">
                <a:xfrm>
                  <a:off x="1384" y="3662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09" name="Oval 48"/>
                <p:cNvSpPr>
                  <a:spLocks noChangeArrowheads="1"/>
                </p:cNvSpPr>
                <p:nvPr/>
              </p:nvSpPr>
              <p:spPr bwMode="auto">
                <a:xfrm>
                  <a:off x="1407" y="3677"/>
                  <a:ext cx="21" cy="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10" name="Oval 49"/>
                <p:cNvSpPr>
                  <a:spLocks noChangeArrowheads="1"/>
                </p:cNvSpPr>
                <p:nvPr/>
              </p:nvSpPr>
              <p:spPr bwMode="auto">
                <a:xfrm>
                  <a:off x="1612" y="3548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11" name="Oval 50"/>
                <p:cNvSpPr>
                  <a:spLocks noChangeArrowheads="1"/>
                </p:cNvSpPr>
                <p:nvPr/>
              </p:nvSpPr>
              <p:spPr bwMode="auto">
                <a:xfrm>
                  <a:off x="1579" y="3573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12" name="Oval 51"/>
                <p:cNvSpPr>
                  <a:spLocks noChangeArrowheads="1"/>
                </p:cNvSpPr>
                <p:nvPr/>
              </p:nvSpPr>
              <p:spPr bwMode="auto">
                <a:xfrm>
                  <a:off x="1297" y="3590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13" name="Oval 52"/>
                <p:cNvSpPr>
                  <a:spLocks noChangeArrowheads="1"/>
                </p:cNvSpPr>
                <p:nvPr/>
              </p:nvSpPr>
              <p:spPr bwMode="auto">
                <a:xfrm>
                  <a:off x="1309" y="3614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14" name="Oval 53"/>
                <p:cNvSpPr>
                  <a:spLocks noChangeArrowheads="1"/>
                </p:cNvSpPr>
                <p:nvPr/>
              </p:nvSpPr>
              <p:spPr bwMode="auto">
                <a:xfrm>
                  <a:off x="1302" y="3639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15" name="Oval 54"/>
                <p:cNvSpPr>
                  <a:spLocks noChangeArrowheads="1"/>
                </p:cNvSpPr>
                <p:nvPr/>
              </p:nvSpPr>
              <p:spPr bwMode="auto">
                <a:xfrm>
                  <a:off x="1494" y="361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16" name="Oval 55"/>
                <p:cNvSpPr>
                  <a:spLocks noChangeArrowheads="1"/>
                </p:cNvSpPr>
                <p:nvPr/>
              </p:nvSpPr>
              <p:spPr bwMode="auto">
                <a:xfrm>
                  <a:off x="1507" y="3586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17" name="Oval 56"/>
                <p:cNvSpPr>
                  <a:spLocks noChangeArrowheads="1"/>
                </p:cNvSpPr>
                <p:nvPr/>
              </p:nvSpPr>
              <p:spPr bwMode="auto">
                <a:xfrm>
                  <a:off x="1506" y="3556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18" name="Oval 57"/>
                <p:cNvSpPr>
                  <a:spLocks noChangeArrowheads="1"/>
                </p:cNvSpPr>
                <p:nvPr/>
              </p:nvSpPr>
              <p:spPr bwMode="auto">
                <a:xfrm>
                  <a:off x="1429" y="3683"/>
                  <a:ext cx="22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19" name="Oval 58"/>
                <p:cNvSpPr>
                  <a:spLocks noChangeArrowheads="1"/>
                </p:cNvSpPr>
                <p:nvPr/>
              </p:nvSpPr>
              <p:spPr bwMode="auto">
                <a:xfrm>
                  <a:off x="1735" y="3517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20" name="Oval 59"/>
                <p:cNvSpPr>
                  <a:spLocks noChangeArrowheads="1"/>
                </p:cNvSpPr>
                <p:nvPr/>
              </p:nvSpPr>
              <p:spPr bwMode="auto">
                <a:xfrm>
                  <a:off x="1844" y="3635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21" name="Oval 60"/>
                <p:cNvSpPr>
                  <a:spLocks noChangeArrowheads="1"/>
                </p:cNvSpPr>
                <p:nvPr/>
              </p:nvSpPr>
              <p:spPr bwMode="auto">
                <a:xfrm>
                  <a:off x="1573" y="356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22" name="Oval 61"/>
                <p:cNvSpPr>
                  <a:spLocks noChangeArrowheads="1"/>
                </p:cNvSpPr>
                <p:nvPr/>
              </p:nvSpPr>
              <p:spPr bwMode="auto">
                <a:xfrm>
                  <a:off x="1741" y="358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23" name="Oval 62"/>
                <p:cNvSpPr>
                  <a:spLocks noChangeArrowheads="1"/>
                </p:cNvSpPr>
                <p:nvPr/>
              </p:nvSpPr>
              <p:spPr bwMode="auto">
                <a:xfrm>
                  <a:off x="1721" y="356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24" name="Oval 63"/>
                <p:cNvSpPr>
                  <a:spLocks noChangeArrowheads="1"/>
                </p:cNvSpPr>
                <p:nvPr/>
              </p:nvSpPr>
              <p:spPr bwMode="auto">
                <a:xfrm>
                  <a:off x="1257" y="358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25" name="Oval 64"/>
                <p:cNvSpPr>
                  <a:spLocks noChangeArrowheads="1"/>
                </p:cNvSpPr>
                <p:nvPr/>
              </p:nvSpPr>
              <p:spPr bwMode="auto">
                <a:xfrm>
                  <a:off x="1279" y="3595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26" name="Oval 65"/>
                <p:cNvSpPr>
                  <a:spLocks noChangeArrowheads="1"/>
                </p:cNvSpPr>
                <p:nvPr/>
              </p:nvSpPr>
              <p:spPr bwMode="auto">
                <a:xfrm>
                  <a:off x="1393" y="3564"/>
                  <a:ext cx="22" cy="2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27" name="Oval 66"/>
                <p:cNvSpPr>
                  <a:spLocks noChangeArrowheads="1"/>
                </p:cNvSpPr>
                <p:nvPr/>
              </p:nvSpPr>
              <p:spPr bwMode="auto">
                <a:xfrm>
                  <a:off x="1405" y="3589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28" name="Oval 67"/>
                <p:cNvSpPr>
                  <a:spLocks noChangeArrowheads="1"/>
                </p:cNvSpPr>
                <p:nvPr/>
              </p:nvSpPr>
              <p:spPr bwMode="auto">
                <a:xfrm>
                  <a:off x="1398" y="361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29" name="Oval 68"/>
                <p:cNvSpPr>
                  <a:spLocks noChangeArrowheads="1"/>
                </p:cNvSpPr>
                <p:nvPr/>
              </p:nvSpPr>
              <p:spPr bwMode="auto">
                <a:xfrm>
                  <a:off x="1747" y="3657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30" name="Oval 69"/>
                <p:cNvSpPr>
                  <a:spLocks noChangeArrowheads="1"/>
                </p:cNvSpPr>
                <p:nvPr/>
              </p:nvSpPr>
              <p:spPr bwMode="auto">
                <a:xfrm>
                  <a:off x="1758" y="3682"/>
                  <a:ext cx="22" cy="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31" name="Oval 70"/>
                <p:cNvSpPr>
                  <a:spLocks noChangeArrowheads="1"/>
                </p:cNvSpPr>
                <p:nvPr/>
              </p:nvSpPr>
              <p:spPr bwMode="auto">
                <a:xfrm>
                  <a:off x="1334" y="3706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FF">
                        <a:gamma/>
                        <a:shade val="46275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  <p:grpSp>
            <p:nvGrpSpPr>
              <p:cNvPr id="432" name="Group 189"/>
              <p:cNvGrpSpPr>
                <a:grpSpLocks/>
              </p:cNvGrpSpPr>
              <p:nvPr/>
            </p:nvGrpSpPr>
            <p:grpSpPr bwMode="auto">
              <a:xfrm>
                <a:off x="3635896" y="6093296"/>
                <a:ext cx="844550" cy="147637"/>
                <a:chOff x="3376" y="2154"/>
                <a:chExt cx="688" cy="120"/>
              </a:xfrm>
            </p:grpSpPr>
            <p:sp>
              <p:nvSpPr>
                <p:cNvPr id="433" name="Oval 190"/>
                <p:cNvSpPr>
                  <a:spLocks noChangeArrowheads="1"/>
                </p:cNvSpPr>
                <p:nvPr/>
              </p:nvSpPr>
              <p:spPr bwMode="auto">
                <a:xfrm>
                  <a:off x="3821" y="2231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34" name="Oval 191"/>
                <p:cNvSpPr>
                  <a:spLocks noChangeArrowheads="1"/>
                </p:cNvSpPr>
                <p:nvPr/>
              </p:nvSpPr>
              <p:spPr bwMode="auto">
                <a:xfrm>
                  <a:off x="3953" y="2226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35" name="Oval 192"/>
                <p:cNvSpPr>
                  <a:spLocks noChangeArrowheads="1"/>
                </p:cNvSpPr>
                <p:nvPr/>
              </p:nvSpPr>
              <p:spPr bwMode="auto">
                <a:xfrm>
                  <a:off x="3804" y="2195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36" name="Oval 193"/>
                <p:cNvSpPr>
                  <a:spLocks noChangeArrowheads="1"/>
                </p:cNvSpPr>
                <p:nvPr/>
              </p:nvSpPr>
              <p:spPr bwMode="auto">
                <a:xfrm>
                  <a:off x="4042" y="2184"/>
                  <a:ext cx="22" cy="2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37" name="Oval 194"/>
                <p:cNvSpPr>
                  <a:spLocks noChangeArrowheads="1"/>
                </p:cNvSpPr>
                <p:nvPr/>
              </p:nvSpPr>
              <p:spPr bwMode="auto">
                <a:xfrm>
                  <a:off x="3979" y="2208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38" name="Oval 195"/>
                <p:cNvSpPr>
                  <a:spLocks noChangeArrowheads="1"/>
                </p:cNvSpPr>
                <p:nvPr/>
              </p:nvSpPr>
              <p:spPr bwMode="auto">
                <a:xfrm>
                  <a:off x="3704" y="2228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39" name="Oval 196"/>
                <p:cNvSpPr>
                  <a:spLocks noChangeArrowheads="1"/>
                </p:cNvSpPr>
                <p:nvPr/>
              </p:nvSpPr>
              <p:spPr bwMode="auto">
                <a:xfrm>
                  <a:off x="3518" y="221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40" name="Oval 197"/>
                <p:cNvSpPr>
                  <a:spLocks noChangeArrowheads="1"/>
                </p:cNvSpPr>
                <p:nvPr/>
              </p:nvSpPr>
              <p:spPr bwMode="auto">
                <a:xfrm>
                  <a:off x="3542" y="2190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41" name="Oval 198"/>
                <p:cNvSpPr>
                  <a:spLocks noChangeArrowheads="1"/>
                </p:cNvSpPr>
                <p:nvPr/>
              </p:nvSpPr>
              <p:spPr bwMode="auto">
                <a:xfrm>
                  <a:off x="3673" y="2236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42" name="Oval 199"/>
                <p:cNvSpPr>
                  <a:spLocks noChangeArrowheads="1"/>
                </p:cNvSpPr>
                <p:nvPr/>
              </p:nvSpPr>
              <p:spPr bwMode="auto">
                <a:xfrm>
                  <a:off x="3748" y="2218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43" name="Oval 200"/>
                <p:cNvSpPr>
                  <a:spLocks noChangeArrowheads="1"/>
                </p:cNvSpPr>
                <p:nvPr/>
              </p:nvSpPr>
              <p:spPr bwMode="auto">
                <a:xfrm>
                  <a:off x="3840" y="221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44" name="Oval 201"/>
                <p:cNvSpPr>
                  <a:spLocks noChangeArrowheads="1"/>
                </p:cNvSpPr>
                <p:nvPr/>
              </p:nvSpPr>
              <p:spPr bwMode="auto">
                <a:xfrm>
                  <a:off x="3945" y="2196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45" name="Oval 202"/>
                <p:cNvSpPr>
                  <a:spLocks noChangeArrowheads="1"/>
                </p:cNvSpPr>
                <p:nvPr/>
              </p:nvSpPr>
              <p:spPr bwMode="auto">
                <a:xfrm>
                  <a:off x="4017" y="221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46" name="Oval 203"/>
                <p:cNvSpPr>
                  <a:spLocks noChangeArrowheads="1"/>
                </p:cNvSpPr>
                <p:nvPr/>
              </p:nvSpPr>
              <p:spPr bwMode="auto">
                <a:xfrm>
                  <a:off x="3519" y="2195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47" name="Oval 204"/>
                <p:cNvSpPr>
                  <a:spLocks noChangeArrowheads="1"/>
                </p:cNvSpPr>
                <p:nvPr/>
              </p:nvSpPr>
              <p:spPr bwMode="auto">
                <a:xfrm>
                  <a:off x="3435" y="2186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48" name="Oval 205"/>
                <p:cNvSpPr>
                  <a:spLocks noChangeArrowheads="1"/>
                </p:cNvSpPr>
                <p:nvPr/>
              </p:nvSpPr>
              <p:spPr bwMode="auto">
                <a:xfrm>
                  <a:off x="3380" y="2209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49" name="Oval 206"/>
                <p:cNvSpPr>
                  <a:spLocks noChangeArrowheads="1"/>
                </p:cNvSpPr>
                <p:nvPr/>
              </p:nvSpPr>
              <p:spPr bwMode="auto">
                <a:xfrm>
                  <a:off x="3376" y="223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50" name="Oval 207"/>
                <p:cNvSpPr>
                  <a:spLocks noChangeArrowheads="1"/>
                </p:cNvSpPr>
                <p:nvPr/>
              </p:nvSpPr>
              <p:spPr bwMode="auto">
                <a:xfrm>
                  <a:off x="3787" y="2185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51" name="Oval 208"/>
                <p:cNvSpPr>
                  <a:spLocks noChangeArrowheads="1"/>
                </p:cNvSpPr>
                <p:nvPr/>
              </p:nvSpPr>
              <p:spPr bwMode="auto">
                <a:xfrm>
                  <a:off x="3754" y="2210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52" name="Oval 209"/>
                <p:cNvSpPr>
                  <a:spLocks noChangeArrowheads="1"/>
                </p:cNvSpPr>
                <p:nvPr/>
              </p:nvSpPr>
              <p:spPr bwMode="auto">
                <a:xfrm>
                  <a:off x="3472" y="2227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53" name="Oval 210"/>
                <p:cNvSpPr>
                  <a:spLocks noChangeArrowheads="1"/>
                </p:cNvSpPr>
                <p:nvPr/>
              </p:nvSpPr>
              <p:spPr bwMode="auto">
                <a:xfrm>
                  <a:off x="3484" y="2251"/>
                  <a:ext cx="21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54" name="Oval 211"/>
                <p:cNvSpPr>
                  <a:spLocks noChangeArrowheads="1"/>
                </p:cNvSpPr>
                <p:nvPr/>
              </p:nvSpPr>
              <p:spPr bwMode="auto">
                <a:xfrm>
                  <a:off x="3669" y="225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55" name="Oval 212"/>
                <p:cNvSpPr>
                  <a:spLocks noChangeArrowheads="1"/>
                </p:cNvSpPr>
                <p:nvPr/>
              </p:nvSpPr>
              <p:spPr bwMode="auto">
                <a:xfrm>
                  <a:off x="3682" y="2223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56" name="Oval 213"/>
                <p:cNvSpPr>
                  <a:spLocks noChangeArrowheads="1"/>
                </p:cNvSpPr>
                <p:nvPr/>
              </p:nvSpPr>
              <p:spPr bwMode="auto">
                <a:xfrm>
                  <a:off x="3681" y="2193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57" name="Oval 214"/>
                <p:cNvSpPr>
                  <a:spLocks noChangeArrowheads="1"/>
                </p:cNvSpPr>
                <p:nvPr/>
              </p:nvSpPr>
              <p:spPr bwMode="auto">
                <a:xfrm>
                  <a:off x="3910" y="2154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58" name="Oval 215"/>
                <p:cNvSpPr>
                  <a:spLocks noChangeArrowheads="1"/>
                </p:cNvSpPr>
                <p:nvPr/>
              </p:nvSpPr>
              <p:spPr bwMode="auto">
                <a:xfrm>
                  <a:off x="3748" y="220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59" name="Oval 216"/>
                <p:cNvSpPr>
                  <a:spLocks noChangeArrowheads="1"/>
                </p:cNvSpPr>
                <p:nvPr/>
              </p:nvSpPr>
              <p:spPr bwMode="auto">
                <a:xfrm>
                  <a:off x="3916" y="222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60" name="Oval 217"/>
                <p:cNvSpPr>
                  <a:spLocks noChangeArrowheads="1"/>
                </p:cNvSpPr>
                <p:nvPr/>
              </p:nvSpPr>
              <p:spPr bwMode="auto">
                <a:xfrm>
                  <a:off x="3896" y="219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61" name="Oval 218"/>
                <p:cNvSpPr>
                  <a:spLocks noChangeArrowheads="1"/>
                </p:cNvSpPr>
                <p:nvPr/>
              </p:nvSpPr>
              <p:spPr bwMode="auto">
                <a:xfrm>
                  <a:off x="3432" y="2218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62" name="Oval 219"/>
                <p:cNvSpPr>
                  <a:spLocks noChangeArrowheads="1"/>
                </p:cNvSpPr>
                <p:nvPr/>
              </p:nvSpPr>
              <p:spPr bwMode="auto">
                <a:xfrm>
                  <a:off x="3454" y="2232"/>
                  <a:ext cx="21" cy="2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63" name="Oval 220"/>
                <p:cNvSpPr>
                  <a:spLocks noChangeArrowheads="1"/>
                </p:cNvSpPr>
                <p:nvPr/>
              </p:nvSpPr>
              <p:spPr bwMode="auto">
                <a:xfrm>
                  <a:off x="3568" y="2201"/>
                  <a:ext cx="22" cy="2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64" name="Oval 221"/>
                <p:cNvSpPr>
                  <a:spLocks noChangeArrowheads="1"/>
                </p:cNvSpPr>
                <p:nvPr/>
              </p:nvSpPr>
              <p:spPr bwMode="auto">
                <a:xfrm>
                  <a:off x="3580" y="2226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  <p:sp>
              <p:nvSpPr>
                <p:cNvPr id="465" name="Oval 222"/>
                <p:cNvSpPr>
                  <a:spLocks noChangeArrowheads="1"/>
                </p:cNvSpPr>
                <p:nvPr/>
              </p:nvSpPr>
              <p:spPr bwMode="auto">
                <a:xfrm>
                  <a:off x="3573" y="2251"/>
                  <a:ext cx="22" cy="2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r-HR"/>
                </a:p>
              </p:txBody>
            </p:sp>
          </p:grpSp>
        </p:grpSp>
        <p:sp>
          <p:nvSpPr>
            <p:cNvPr id="5" name="AutoShape 225"/>
            <p:cNvSpPr>
              <a:spLocks noChangeArrowheads="1"/>
            </p:cNvSpPr>
            <p:nvPr/>
          </p:nvSpPr>
          <p:spPr bwMode="auto">
            <a:xfrm rot="10385609">
              <a:off x="3633490" y="157498"/>
              <a:ext cx="2684463" cy="1076325"/>
            </a:xfrm>
            <a:prstGeom prst="curvedUpArrow">
              <a:avLst>
                <a:gd name="adj1" fmla="val 49882"/>
                <a:gd name="adj2" fmla="val 99764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68" name="Rectangle 26"/>
            <p:cNvSpPr>
              <a:spLocks noChangeArrowheads="1"/>
            </p:cNvSpPr>
            <p:nvPr/>
          </p:nvSpPr>
          <p:spPr bwMode="auto">
            <a:xfrm>
              <a:off x="5868144" y="2060849"/>
              <a:ext cx="2247900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r-HR" sz="1200" b="1" dirty="0" smtClean="0">
                  <a:latin typeface="Verdana" pitchFamily="34" charset="0"/>
                </a:rPr>
                <a:t>POLIDISPERZNI UZORAK</a:t>
              </a:r>
              <a:endParaRPr lang="hr-HR" sz="1200" b="1" dirty="0">
                <a:latin typeface="Verdana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hr-HR" sz="1200" b="1" dirty="0">
                <a:latin typeface="Verdana" pitchFamily="34" charset="0"/>
              </a:endParaRPr>
            </a:p>
            <a:p>
              <a:pPr algn="ctr"/>
              <a:r>
                <a:rPr lang="hr-HR" sz="1200" b="1" dirty="0">
                  <a:latin typeface="Verdana" pitchFamily="34" charset="0"/>
                </a:rPr>
                <a:t> </a:t>
              </a:r>
            </a:p>
          </p:txBody>
        </p:sp>
        <p:sp>
          <p:nvSpPr>
            <p:cNvPr id="469" name="Line 15"/>
            <p:cNvSpPr>
              <a:spLocks noChangeShapeType="1"/>
            </p:cNvSpPr>
            <p:nvPr/>
          </p:nvSpPr>
          <p:spPr bwMode="auto">
            <a:xfrm flipH="1" flipV="1">
              <a:off x="4572000" y="2564903"/>
              <a:ext cx="1800200" cy="86409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Rectangle 26"/>
            <p:cNvSpPr>
              <a:spLocks noChangeArrowheads="1"/>
            </p:cNvSpPr>
            <p:nvPr/>
          </p:nvSpPr>
          <p:spPr bwMode="auto">
            <a:xfrm>
              <a:off x="5852492" y="3356992"/>
              <a:ext cx="2247900" cy="1431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r-HR" sz="1200" b="1" dirty="0" smtClean="0">
                  <a:latin typeface="Verdana" pitchFamily="34" charset="0"/>
                </a:rPr>
                <a:t>OSTATAK NA POJEDINOM SITU</a:t>
              </a:r>
            </a:p>
            <a:p>
              <a:pPr algn="ctr">
                <a:spcAft>
                  <a:spcPts val="600"/>
                </a:spcAft>
              </a:pPr>
              <a:r>
                <a:rPr lang="hr-HR" sz="1200" b="1" dirty="0" smtClean="0">
                  <a:latin typeface="Verdana" pitchFamily="34" charset="0"/>
                </a:rPr>
                <a:t>(</a:t>
              </a:r>
              <a:r>
                <a:rPr lang="hr-HR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DIFERENCIJALNI</a:t>
              </a:r>
              <a:r>
                <a:rPr lang="hr-HR" sz="1200" b="1" dirty="0" smtClean="0">
                  <a:latin typeface="Verdana" pitchFamily="34" charset="0"/>
                </a:rPr>
                <a:t> OSTATAK) </a:t>
              </a:r>
              <a:endParaRPr lang="hr-HR" sz="1200" b="1" dirty="0">
                <a:latin typeface="Verdana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hr-HR" sz="1200" b="1" dirty="0">
                <a:latin typeface="Verdana" pitchFamily="34" charset="0"/>
              </a:endParaRPr>
            </a:p>
            <a:p>
              <a:pPr algn="ctr"/>
              <a:r>
                <a:rPr lang="hr-HR" sz="1200" b="1" dirty="0">
                  <a:latin typeface="Verdana" pitchFamily="34" charset="0"/>
                </a:rPr>
                <a:t> </a:t>
              </a:r>
            </a:p>
          </p:txBody>
        </p:sp>
        <p:sp>
          <p:nvSpPr>
            <p:cNvPr id="471" name="Rectangle 26"/>
            <p:cNvSpPr>
              <a:spLocks noChangeArrowheads="1"/>
            </p:cNvSpPr>
            <p:nvPr/>
          </p:nvSpPr>
          <p:spPr bwMode="auto">
            <a:xfrm>
              <a:off x="2411760" y="980728"/>
              <a:ext cx="1152128" cy="777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r-HR" sz="1050" b="1" dirty="0" smtClean="0">
                  <a:latin typeface="Verdana" pitchFamily="34" charset="0"/>
                </a:rPr>
                <a:t>0,80 mm</a:t>
              </a:r>
              <a:endParaRPr lang="hr-HR" sz="1050" b="1" dirty="0">
                <a:latin typeface="Verdana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hr-HR" sz="1200" b="1" dirty="0">
                <a:latin typeface="Verdana" pitchFamily="34" charset="0"/>
              </a:endParaRPr>
            </a:p>
            <a:p>
              <a:pPr algn="ctr"/>
              <a:r>
                <a:rPr lang="hr-HR" sz="1200" b="1" dirty="0">
                  <a:latin typeface="Verdana" pitchFamily="34" charset="0"/>
                </a:rPr>
                <a:t> </a:t>
              </a:r>
            </a:p>
          </p:txBody>
        </p:sp>
        <p:sp>
          <p:nvSpPr>
            <p:cNvPr id="472" name="Rectangle 26"/>
            <p:cNvSpPr>
              <a:spLocks noChangeArrowheads="1"/>
            </p:cNvSpPr>
            <p:nvPr/>
          </p:nvSpPr>
          <p:spPr bwMode="auto">
            <a:xfrm>
              <a:off x="2411760" y="1628800"/>
              <a:ext cx="1152128" cy="777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r-HR" sz="1050" b="1" dirty="0" smtClean="0">
                  <a:latin typeface="Verdana" pitchFamily="34" charset="0"/>
                </a:rPr>
                <a:t>0,71 mm</a:t>
              </a:r>
              <a:endParaRPr lang="hr-HR" sz="1050" b="1" dirty="0">
                <a:latin typeface="Verdana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hr-HR" sz="1200" b="1" dirty="0">
                <a:latin typeface="Verdana" pitchFamily="34" charset="0"/>
              </a:endParaRPr>
            </a:p>
            <a:p>
              <a:pPr algn="ctr"/>
              <a:r>
                <a:rPr lang="hr-HR" sz="1200" b="1" dirty="0">
                  <a:latin typeface="Verdana" pitchFamily="34" charset="0"/>
                </a:rPr>
                <a:t> </a:t>
              </a:r>
            </a:p>
          </p:txBody>
        </p:sp>
        <p:sp>
          <p:nvSpPr>
            <p:cNvPr id="473" name="Rectangle 26"/>
            <p:cNvSpPr>
              <a:spLocks noChangeArrowheads="1"/>
            </p:cNvSpPr>
            <p:nvPr/>
          </p:nvSpPr>
          <p:spPr bwMode="auto">
            <a:xfrm>
              <a:off x="2411760" y="2219816"/>
              <a:ext cx="1152128" cy="777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r-HR" sz="1050" b="1" dirty="0" smtClean="0">
                  <a:latin typeface="Verdana" pitchFamily="34" charset="0"/>
                </a:rPr>
                <a:t>0,63 mm</a:t>
              </a:r>
              <a:endParaRPr lang="hr-HR" sz="1050" b="1" dirty="0">
                <a:latin typeface="Verdana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hr-HR" sz="1200" b="1" dirty="0">
                <a:latin typeface="Verdana" pitchFamily="34" charset="0"/>
              </a:endParaRPr>
            </a:p>
            <a:p>
              <a:pPr algn="ctr"/>
              <a:r>
                <a:rPr lang="hr-HR" sz="1200" b="1" dirty="0">
                  <a:latin typeface="Verdana" pitchFamily="34" charset="0"/>
                </a:rPr>
                <a:t> </a:t>
              </a:r>
            </a:p>
          </p:txBody>
        </p:sp>
        <p:sp>
          <p:nvSpPr>
            <p:cNvPr id="474" name="Rectangle 26"/>
            <p:cNvSpPr>
              <a:spLocks noChangeArrowheads="1"/>
            </p:cNvSpPr>
            <p:nvPr/>
          </p:nvSpPr>
          <p:spPr bwMode="auto">
            <a:xfrm>
              <a:off x="2411760" y="2795880"/>
              <a:ext cx="1152128" cy="777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r-HR" sz="1050" b="1" dirty="0" smtClean="0">
                  <a:latin typeface="Verdana" pitchFamily="34" charset="0"/>
                </a:rPr>
                <a:t>0,56 mm</a:t>
              </a:r>
              <a:endParaRPr lang="hr-HR" sz="1050" b="1" dirty="0">
                <a:latin typeface="Verdana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hr-HR" sz="1200" b="1" dirty="0">
                <a:latin typeface="Verdana" pitchFamily="34" charset="0"/>
              </a:endParaRPr>
            </a:p>
            <a:p>
              <a:pPr algn="ctr"/>
              <a:r>
                <a:rPr lang="hr-HR" sz="1200" b="1" dirty="0">
                  <a:latin typeface="Verdana" pitchFamily="34" charset="0"/>
                </a:rPr>
                <a:t> </a:t>
              </a:r>
            </a:p>
          </p:txBody>
        </p:sp>
        <p:sp>
          <p:nvSpPr>
            <p:cNvPr id="475" name="Rectangle 26"/>
            <p:cNvSpPr>
              <a:spLocks noChangeArrowheads="1"/>
            </p:cNvSpPr>
            <p:nvPr/>
          </p:nvSpPr>
          <p:spPr bwMode="auto">
            <a:xfrm>
              <a:off x="2411760" y="3371944"/>
              <a:ext cx="1152128" cy="777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r-HR" sz="1050" b="1" dirty="0" smtClean="0">
                  <a:latin typeface="Verdana" pitchFamily="34" charset="0"/>
                </a:rPr>
                <a:t>0,45 mm</a:t>
              </a:r>
              <a:endParaRPr lang="hr-HR" sz="1050" b="1" dirty="0">
                <a:latin typeface="Verdana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hr-HR" sz="1200" b="1" dirty="0">
                <a:latin typeface="Verdana" pitchFamily="34" charset="0"/>
              </a:endParaRPr>
            </a:p>
            <a:p>
              <a:pPr algn="ctr"/>
              <a:r>
                <a:rPr lang="hr-HR" sz="1200" b="1" dirty="0">
                  <a:latin typeface="Verdana" pitchFamily="34" charset="0"/>
                </a:rPr>
                <a:t> </a:t>
              </a:r>
            </a:p>
          </p:txBody>
        </p:sp>
        <p:sp>
          <p:nvSpPr>
            <p:cNvPr id="476" name="Rectangle 26"/>
            <p:cNvSpPr>
              <a:spLocks noChangeArrowheads="1"/>
            </p:cNvSpPr>
            <p:nvPr/>
          </p:nvSpPr>
          <p:spPr bwMode="auto">
            <a:xfrm>
              <a:off x="2411760" y="4020016"/>
              <a:ext cx="1152128" cy="777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r-HR" sz="1050" b="1" dirty="0" smtClean="0">
                  <a:latin typeface="Verdana" pitchFamily="34" charset="0"/>
                </a:rPr>
                <a:t>0,30 mm</a:t>
              </a:r>
              <a:endParaRPr lang="hr-HR" sz="1050" b="1" dirty="0">
                <a:latin typeface="Verdana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hr-HR" sz="1200" b="1" dirty="0">
                <a:latin typeface="Verdana" pitchFamily="34" charset="0"/>
              </a:endParaRPr>
            </a:p>
            <a:p>
              <a:pPr algn="ctr"/>
              <a:r>
                <a:rPr lang="hr-HR" sz="1200" b="1" dirty="0">
                  <a:latin typeface="Verdana" pitchFamily="34" charset="0"/>
                </a:rPr>
                <a:t> </a:t>
              </a:r>
            </a:p>
          </p:txBody>
        </p:sp>
        <p:sp>
          <p:nvSpPr>
            <p:cNvPr id="477" name="Rectangle 26"/>
            <p:cNvSpPr>
              <a:spLocks noChangeArrowheads="1"/>
            </p:cNvSpPr>
            <p:nvPr/>
          </p:nvSpPr>
          <p:spPr bwMode="auto">
            <a:xfrm>
              <a:off x="2411760" y="4668088"/>
              <a:ext cx="1152128" cy="777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r-HR" sz="1050" b="1" dirty="0" smtClean="0">
                  <a:latin typeface="Verdana" pitchFamily="34" charset="0"/>
                </a:rPr>
                <a:t>0,20 mm</a:t>
              </a:r>
              <a:endParaRPr lang="hr-HR" sz="1050" b="1" dirty="0">
                <a:latin typeface="Verdana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hr-HR" sz="1200" b="1" dirty="0">
                <a:latin typeface="Verdana" pitchFamily="34" charset="0"/>
              </a:endParaRPr>
            </a:p>
            <a:p>
              <a:pPr algn="ctr"/>
              <a:r>
                <a:rPr lang="hr-HR" sz="1200" b="1" dirty="0">
                  <a:latin typeface="Verdana" pitchFamily="34" charset="0"/>
                </a:rPr>
                <a:t> </a:t>
              </a:r>
            </a:p>
          </p:txBody>
        </p:sp>
        <p:sp>
          <p:nvSpPr>
            <p:cNvPr id="478" name="Rectangle 26"/>
            <p:cNvSpPr>
              <a:spLocks noChangeArrowheads="1"/>
            </p:cNvSpPr>
            <p:nvPr/>
          </p:nvSpPr>
          <p:spPr bwMode="auto">
            <a:xfrm>
              <a:off x="2411760" y="5244152"/>
              <a:ext cx="1152128" cy="777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r-HR" sz="1050" b="1" dirty="0" smtClean="0">
                  <a:latin typeface="Verdana" pitchFamily="34" charset="0"/>
                </a:rPr>
                <a:t>0,10 mm</a:t>
              </a:r>
              <a:endParaRPr lang="hr-HR" sz="1050" b="1" dirty="0">
                <a:latin typeface="Verdana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hr-HR" sz="1200" b="1" dirty="0">
                <a:latin typeface="Verdana" pitchFamily="34" charset="0"/>
              </a:endParaRPr>
            </a:p>
            <a:p>
              <a:pPr algn="ctr"/>
              <a:r>
                <a:rPr lang="hr-HR" sz="1200" b="1" dirty="0">
                  <a:latin typeface="Verdana" pitchFamily="34" charset="0"/>
                </a:rPr>
                <a:t> </a:t>
              </a:r>
            </a:p>
          </p:txBody>
        </p:sp>
        <p:sp>
          <p:nvSpPr>
            <p:cNvPr id="479" name="Rectangle 26"/>
            <p:cNvSpPr>
              <a:spLocks noChangeArrowheads="1"/>
            </p:cNvSpPr>
            <p:nvPr/>
          </p:nvSpPr>
          <p:spPr bwMode="auto">
            <a:xfrm>
              <a:off x="2411760" y="5892224"/>
              <a:ext cx="115212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r-HR" sz="1050" b="1" dirty="0" smtClean="0">
                  <a:latin typeface="Verdana" pitchFamily="34" charset="0"/>
                </a:rPr>
                <a:t>0 mm</a:t>
              </a:r>
            </a:p>
            <a:p>
              <a:pPr algn="ctr">
                <a:spcAft>
                  <a:spcPts val="600"/>
                </a:spcAft>
              </a:pPr>
              <a:r>
                <a:rPr lang="hr-HR" sz="1050" b="1" dirty="0" smtClean="0">
                  <a:latin typeface="Verdana" pitchFamily="34" charset="0"/>
                </a:rPr>
                <a:t>dno</a:t>
              </a:r>
              <a:endParaRPr lang="hr-HR" sz="1050" b="1" dirty="0">
                <a:latin typeface="Verdana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hr-HR" sz="1200" b="1" dirty="0">
                <a:latin typeface="Verdana" pitchFamily="34" charset="0"/>
              </a:endParaRPr>
            </a:p>
            <a:p>
              <a:pPr algn="ctr"/>
              <a:r>
                <a:rPr lang="hr-HR" sz="1200" b="1" dirty="0">
                  <a:latin typeface="Verdana" pitchFamily="34" charset="0"/>
                </a:rPr>
                <a:t> </a:t>
              </a:r>
            </a:p>
          </p:txBody>
        </p:sp>
        <p:sp>
          <p:nvSpPr>
            <p:cNvPr id="480" name="Rectangle 26"/>
            <p:cNvSpPr>
              <a:spLocks noChangeArrowheads="1"/>
            </p:cNvSpPr>
            <p:nvPr/>
          </p:nvSpPr>
          <p:spPr bwMode="auto">
            <a:xfrm>
              <a:off x="1691680" y="692696"/>
              <a:ext cx="1152128" cy="777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r-HR" sz="1050" b="1" dirty="0" smtClean="0">
                  <a:solidFill>
                    <a:srgbClr val="C00000"/>
                  </a:solidFill>
                  <a:latin typeface="Verdana" pitchFamily="34" charset="0"/>
                </a:rPr>
                <a:t>0,0 g</a:t>
              </a:r>
              <a:endParaRPr lang="hr-HR" sz="1050" b="1" dirty="0">
                <a:solidFill>
                  <a:srgbClr val="C00000"/>
                </a:solidFill>
                <a:latin typeface="Verdana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hr-HR" sz="1200" b="1" dirty="0">
                <a:latin typeface="Verdana" pitchFamily="34" charset="0"/>
              </a:endParaRPr>
            </a:p>
            <a:p>
              <a:pPr algn="ctr"/>
              <a:r>
                <a:rPr lang="hr-HR" sz="1200" b="1" dirty="0">
                  <a:latin typeface="Verdana" pitchFamily="34" charset="0"/>
                </a:rPr>
                <a:t> </a:t>
              </a:r>
            </a:p>
          </p:txBody>
        </p:sp>
        <p:sp>
          <p:nvSpPr>
            <p:cNvPr id="481" name="Rectangle 26"/>
            <p:cNvSpPr>
              <a:spLocks noChangeArrowheads="1"/>
            </p:cNvSpPr>
            <p:nvPr/>
          </p:nvSpPr>
          <p:spPr bwMode="auto">
            <a:xfrm>
              <a:off x="1691680" y="1355720"/>
              <a:ext cx="1152128" cy="777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r-HR" sz="1050" b="1" dirty="0" smtClean="0">
                  <a:solidFill>
                    <a:srgbClr val="C00000"/>
                  </a:solidFill>
                  <a:latin typeface="Verdana" pitchFamily="34" charset="0"/>
                </a:rPr>
                <a:t>3,0 g</a:t>
              </a:r>
              <a:endParaRPr lang="hr-HR" sz="1050" b="1" dirty="0">
                <a:solidFill>
                  <a:srgbClr val="C00000"/>
                </a:solidFill>
                <a:latin typeface="Verdana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hr-HR" sz="1200" b="1" dirty="0">
                <a:latin typeface="Verdana" pitchFamily="34" charset="0"/>
              </a:endParaRPr>
            </a:p>
            <a:p>
              <a:pPr algn="ctr"/>
              <a:r>
                <a:rPr lang="hr-HR" sz="1200" b="1" dirty="0">
                  <a:latin typeface="Verdana" pitchFamily="34" charset="0"/>
                </a:rPr>
                <a:t> </a:t>
              </a:r>
            </a:p>
          </p:txBody>
        </p:sp>
        <p:sp>
          <p:nvSpPr>
            <p:cNvPr id="482" name="Rectangle 26"/>
            <p:cNvSpPr>
              <a:spLocks noChangeArrowheads="1"/>
            </p:cNvSpPr>
            <p:nvPr/>
          </p:nvSpPr>
          <p:spPr bwMode="auto">
            <a:xfrm>
              <a:off x="1691680" y="2003792"/>
              <a:ext cx="1152128" cy="777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r-HR" sz="1050" b="1" dirty="0" smtClean="0">
                  <a:solidFill>
                    <a:srgbClr val="C00000"/>
                  </a:solidFill>
                  <a:latin typeface="Verdana" pitchFamily="34" charset="0"/>
                </a:rPr>
                <a:t>7,0 g</a:t>
              </a:r>
              <a:endParaRPr lang="hr-HR" sz="1050" b="1" dirty="0">
                <a:solidFill>
                  <a:srgbClr val="C00000"/>
                </a:solidFill>
                <a:latin typeface="Verdana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hr-HR" sz="1200" b="1" dirty="0">
                <a:latin typeface="Verdana" pitchFamily="34" charset="0"/>
              </a:endParaRPr>
            </a:p>
            <a:p>
              <a:pPr algn="ctr"/>
              <a:r>
                <a:rPr lang="hr-HR" sz="1200" b="1" dirty="0">
                  <a:latin typeface="Verdana" pitchFamily="34" charset="0"/>
                </a:rPr>
                <a:t> </a:t>
              </a:r>
            </a:p>
          </p:txBody>
        </p:sp>
        <p:sp>
          <p:nvSpPr>
            <p:cNvPr id="483" name="Rectangle 26"/>
            <p:cNvSpPr>
              <a:spLocks noChangeArrowheads="1"/>
            </p:cNvSpPr>
            <p:nvPr/>
          </p:nvSpPr>
          <p:spPr bwMode="auto">
            <a:xfrm>
              <a:off x="1691680" y="2507848"/>
              <a:ext cx="1152128" cy="777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r-HR" sz="1050" b="1" dirty="0" smtClean="0">
                  <a:solidFill>
                    <a:srgbClr val="C00000"/>
                  </a:solidFill>
                  <a:latin typeface="Verdana" pitchFamily="34" charset="0"/>
                </a:rPr>
                <a:t>10,0 g</a:t>
              </a:r>
              <a:endParaRPr lang="hr-HR" sz="1050" b="1" dirty="0">
                <a:solidFill>
                  <a:srgbClr val="C00000"/>
                </a:solidFill>
                <a:latin typeface="Verdana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hr-HR" sz="1200" b="1" dirty="0">
                <a:latin typeface="Verdana" pitchFamily="34" charset="0"/>
              </a:endParaRPr>
            </a:p>
            <a:p>
              <a:pPr algn="ctr"/>
              <a:r>
                <a:rPr lang="hr-HR" sz="1200" b="1" dirty="0">
                  <a:latin typeface="Verdana" pitchFamily="34" charset="0"/>
                </a:rPr>
                <a:t> </a:t>
              </a:r>
            </a:p>
          </p:txBody>
        </p:sp>
        <p:sp>
          <p:nvSpPr>
            <p:cNvPr id="484" name="Rectangle 26"/>
            <p:cNvSpPr>
              <a:spLocks noChangeArrowheads="1"/>
            </p:cNvSpPr>
            <p:nvPr/>
          </p:nvSpPr>
          <p:spPr bwMode="auto">
            <a:xfrm>
              <a:off x="1691680" y="3083912"/>
              <a:ext cx="1152128" cy="777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r-HR" sz="1050" b="1" dirty="0" smtClean="0">
                  <a:solidFill>
                    <a:srgbClr val="C00000"/>
                  </a:solidFill>
                  <a:latin typeface="Verdana" pitchFamily="34" charset="0"/>
                </a:rPr>
                <a:t>14,0 g</a:t>
              </a:r>
              <a:endParaRPr lang="hr-HR" sz="1050" b="1" dirty="0">
                <a:solidFill>
                  <a:srgbClr val="C00000"/>
                </a:solidFill>
                <a:latin typeface="Verdana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hr-HR" sz="1200" b="1" dirty="0">
                <a:latin typeface="Verdana" pitchFamily="34" charset="0"/>
              </a:endParaRPr>
            </a:p>
            <a:p>
              <a:pPr algn="ctr"/>
              <a:r>
                <a:rPr lang="hr-HR" sz="1200" b="1" dirty="0">
                  <a:latin typeface="Verdana" pitchFamily="34" charset="0"/>
                </a:rPr>
                <a:t> </a:t>
              </a:r>
            </a:p>
          </p:txBody>
        </p:sp>
        <p:sp>
          <p:nvSpPr>
            <p:cNvPr id="485" name="Line 15"/>
            <p:cNvSpPr>
              <a:spLocks noChangeShapeType="1"/>
            </p:cNvSpPr>
            <p:nvPr/>
          </p:nvSpPr>
          <p:spPr bwMode="auto">
            <a:xfrm>
              <a:off x="2483768" y="1484784"/>
              <a:ext cx="1296144" cy="28803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Line 15"/>
            <p:cNvSpPr>
              <a:spLocks noChangeShapeType="1"/>
            </p:cNvSpPr>
            <p:nvPr/>
          </p:nvSpPr>
          <p:spPr bwMode="auto">
            <a:xfrm>
              <a:off x="2555776" y="2204864"/>
              <a:ext cx="1080120" cy="1440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Line 15"/>
            <p:cNvSpPr>
              <a:spLocks noChangeShapeType="1"/>
            </p:cNvSpPr>
            <p:nvPr/>
          </p:nvSpPr>
          <p:spPr bwMode="auto">
            <a:xfrm>
              <a:off x="2555776" y="2636912"/>
              <a:ext cx="1368152" cy="3600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Rectangle 26"/>
            <p:cNvSpPr>
              <a:spLocks noChangeArrowheads="1"/>
            </p:cNvSpPr>
            <p:nvPr/>
          </p:nvSpPr>
          <p:spPr bwMode="auto">
            <a:xfrm>
              <a:off x="1691680" y="3659976"/>
              <a:ext cx="1152128" cy="777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r-HR" sz="1050" b="1" dirty="0" smtClean="0">
                  <a:solidFill>
                    <a:srgbClr val="C00000"/>
                  </a:solidFill>
                  <a:latin typeface="Verdana" pitchFamily="34" charset="0"/>
                </a:rPr>
                <a:t>10,0 g</a:t>
              </a:r>
              <a:endParaRPr lang="hr-HR" sz="1050" b="1" dirty="0">
                <a:solidFill>
                  <a:srgbClr val="C00000"/>
                </a:solidFill>
                <a:latin typeface="Verdana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hr-HR" sz="1200" b="1" dirty="0">
                <a:latin typeface="Verdana" pitchFamily="34" charset="0"/>
              </a:endParaRPr>
            </a:p>
            <a:p>
              <a:pPr algn="ctr"/>
              <a:r>
                <a:rPr lang="hr-HR" sz="1200" b="1" dirty="0">
                  <a:latin typeface="Verdana" pitchFamily="34" charset="0"/>
                </a:rPr>
                <a:t> </a:t>
              </a:r>
            </a:p>
          </p:txBody>
        </p:sp>
        <p:sp>
          <p:nvSpPr>
            <p:cNvPr id="489" name="Rectangle 26"/>
            <p:cNvSpPr>
              <a:spLocks noChangeArrowheads="1"/>
            </p:cNvSpPr>
            <p:nvPr/>
          </p:nvSpPr>
          <p:spPr bwMode="auto">
            <a:xfrm>
              <a:off x="1691680" y="4380056"/>
              <a:ext cx="1152128" cy="777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r-HR" sz="1050" b="1" dirty="0" smtClean="0">
                  <a:solidFill>
                    <a:srgbClr val="C00000"/>
                  </a:solidFill>
                  <a:latin typeface="Verdana" pitchFamily="34" charset="0"/>
                </a:rPr>
                <a:t>4,0 g</a:t>
              </a:r>
              <a:endParaRPr lang="hr-HR" sz="1050" b="1" dirty="0">
                <a:solidFill>
                  <a:srgbClr val="C00000"/>
                </a:solidFill>
                <a:latin typeface="Verdana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hr-HR" sz="1200" b="1" dirty="0">
                <a:latin typeface="Verdana" pitchFamily="34" charset="0"/>
              </a:endParaRPr>
            </a:p>
            <a:p>
              <a:pPr algn="ctr"/>
              <a:r>
                <a:rPr lang="hr-HR" sz="1200" b="1" dirty="0">
                  <a:latin typeface="Verdana" pitchFamily="34" charset="0"/>
                </a:rPr>
                <a:t> </a:t>
              </a:r>
            </a:p>
          </p:txBody>
        </p:sp>
        <p:sp>
          <p:nvSpPr>
            <p:cNvPr id="490" name="Rectangle 26"/>
            <p:cNvSpPr>
              <a:spLocks noChangeArrowheads="1"/>
            </p:cNvSpPr>
            <p:nvPr/>
          </p:nvSpPr>
          <p:spPr bwMode="auto">
            <a:xfrm>
              <a:off x="1691680" y="4956120"/>
              <a:ext cx="1152128" cy="777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r-HR" sz="1050" b="1" dirty="0" smtClean="0">
                  <a:solidFill>
                    <a:srgbClr val="C00000"/>
                  </a:solidFill>
                  <a:latin typeface="Verdana" pitchFamily="34" charset="0"/>
                </a:rPr>
                <a:t>1,5 g</a:t>
              </a:r>
              <a:endParaRPr lang="hr-HR" sz="1050" b="1" dirty="0">
                <a:solidFill>
                  <a:srgbClr val="C00000"/>
                </a:solidFill>
                <a:latin typeface="Verdana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hr-HR" sz="1200" b="1" dirty="0">
                <a:latin typeface="Verdana" pitchFamily="34" charset="0"/>
              </a:endParaRPr>
            </a:p>
            <a:p>
              <a:pPr algn="ctr"/>
              <a:r>
                <a:rPr lang="hr-HR" sz="1200" b="1" dirty="0">
                  <a:latin typeface="Verdana" pitchFamily="34" charset="0"/>
                </a:rPr>
                <a:t> </a:t>
              </a:r>
            </a:p>
          </p:txBody>
        </p:sp>
        <p:sp>
          <p:nvSpPr>
            <p:cNvPr id="491" name="Rectangle 26"/>
            <p:cNvSpPr>
              <a:spLocks noChangeArrowheads="1"/>
            </p:cNvSpPr>
            <p:nvPr/>
          </p:nvSpPr>
          <p:spPr bwMode="auto">
            <a:xfrm>
              <a:off x="1691680" y="5604192"/>
              <a:ext cx="1152128" cy="777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hr-HR" sz="1050" b="1" dirty="0" smtClean="0">
                  <a:solidFill>
                    <a:srgbClr val="C00000"/>
                  </a:solidFill>
                  <a:latin typeface="Verdana" pitchFamily="34" charset="0"/>
                </a:rPr>
                <a:t>0,5 g</a:t>
              </a:r>
              <a:endParaRPr lang="hr-HR" sz="1050" b="1" dirty="0">
                <a:solidFill>
                  <a:srgbClr val="C00000"/>
                </a:solidFill>
                <a:latin typeface="Verdana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hr-HR" sz="1200" b="1" dirty="0">
                <a:latin typeface="Verdana" pitchFamily="34" charset="0"/>
              </a:endParaRPr>
            </a:p>
            <a:p>
              <a:pPr algn="ctr"/>
              <a:r>
                <a:rPr lang="hr-HR" sz="1200" b="1" dirty="0">
                  <a:latin typeface="Verdana" pitchFamily="34" charset="0"/>
                </a:rPr>
                <a:t> </a:t>
              </a:r>
            </a:p>
          </p:txBody>
        </p:sp>
        <p:sp>
          <p:nvSpPr>
            <p:cNvPr id="492" name="Line 15"/>
            <p:cNvSpPr>
              <a:spLocks noChangeShapeType="1"/>
            </p:cNvSpPr>
            <p:nvPr/>
          </p:nvSpPr>
          <p:spPr bwMode="auto">
            <a:xfrm>
              <a:off x="2483768" y="5733256"/>
              <a:ext cx="1592560" cy="3600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967083" y="518948"/>
              <a:ext cx="672480" cy="368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2043" y="512108"/>
                <a:ext cx="68436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9" name="Ink 298"/>
              <p14:cNvContentPartPr/>
              <p14:nvPr/>
            </p14:nvContentPartPr>
            <p14:xfrm>
              <a:off x="847403" y="143828"/>
              <a:ext cx="120600" cy="101160"/>
            </p14:xfrm>
          </p:contentPart>
        </mc:Choice>
        <mc:Fallback xmlns="">
          <p:pic>
            <p:nvPicPr>
              <p:cNvPr id="299" name="Ink 29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2363" y="138428"/>
                <a:ext cx="1317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0" name="Ink 299"/>
              <p14:cNvContentPartPr/>
              <p14:nvPr/>
            </p14:nvContentPartPr>
            <p14:xfrm>
              <a:off x="970163" y="171908"/>
              <a:ext cx="103680" cy="81000"/>
            </p14:xfrm>
          </p:contentPart>
        </mc:Choice>
        <mc:Fallback xmlns="">
          <p:pic>
            <p:nvPicPr>
              <p:cNvPr id="300" name="Ink 29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3683" y="165428"/>
                <a:ext cx="116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1" name="Ink 300"/>
              <p14:cNvContentPartPr/>
              <p14:nvPr/>
            </p14:nvContentPartPr>
            <p14:xfrm>
              <a:off x="1112723" y="165428"/>
              <a:ext cx="106560" cy="6912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5163" y="158228"/>
                <a:ext cx="1206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2" name="Ink 301"/>
              <p14:cNvContentPartPr/>
              <p14:nvPr/>
            </p14:nvContentPartPr>
            <p14:xfrm>
              <a:off x="1229003" y="172268"/>
              <a:ext cx="34560" cy="6156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21803" y="165788"/>
                <a:ext cx="482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3" name="Ink 302"/>
              <p14:cNvContentPartPr/>
              <p14:nvPr/>
            </p14:nvContentPartPr>
            <p14:xfrm>
              <a:off x="1302083" y="119708"/>
              <a:ext cx="7560" cy="4680"/>
            </p14:xfrm>
          </p:contentPart>
        </mc:Choice>
        <mc:Fallback xmlns="">
          <p:pic>
            <p:nvPicPr>
              <p:cNvPr id="303" name="Ink 30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95603" y="113228"/>
                <a:ext cx="198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4" name="Ink 303"/>
              <p14:cNvContentPartPr/>
              <p14:nvPr/>
            </p14:nvContentPartPr>
            <p14:xfrm>
              <a:off x="1255643" y="108908"/>
              <a:ext cx="118080" cy="153720"/>
            </p14:xfrm>
          </p:contentPart>
        </mc:Choice>
        <mc:Fallback xmlns="">
          <p:pic>
            <p:nvPicPr>
              <p:cNvPr id="304" name="Ink 30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48083" y="102068"/>
                <a:ext cx="1306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5" name="Ink 304"/>
              <p14:cNvContentPartPr/>
              <p14:nvPr/>
            </p14:nvContentPartPr>
            <p14:xfrm>
              <a:off x="1266083" y="141668"/>
              <a:ext cx="123120" cy="21240"/>
            </p14:xfrm>
          </p:contentPart>
        </mc:Choice>
        <mc:Fallback xmlns="">
          <p:pic>
            <p:nvPicPr>
              <p:cNvPr id="305" name="Ink 30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59243" y="134108"/>
                <a:ext cx="1328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6" name="Ink 305"/>
              <p14:cNvContentPartPr/>
              <p14:nvPr/>
            </p14:nvContentPartPr>
            <p14:xfrm>
              <a:off x="1352123" y="157148"/>
              <a:ext cx="95400" cy="84240"/>
            </p14:xfrm>
          </p:contentPart>
        </mc:Choice>
        <mc:Fallback xmlns="">
          <p:pic>
            <p:nvPicPr>
              <p:cNvPr id="306" name="Ink 30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44563" y="149588"/>
                <a:ext cx="1062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7" name="Ink 306"/>
              <p14:cNvContentPartPr/>
              <p14:nvPr/>
            </p14:nvContentPartPr>
            <p14:xfrm>
              <a:off x="1411883" y="169388"/>
              <a:ext cx="81360" cy="96120"/>
            </p14:xfrm>
          </p:contentPart>
        </mc:Choice>
        <mc:Fallback xmlns="">
          <p:pic>
            <p:nvPicPr>
              <p:cNvPr id="307" name="Ink 30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04323" y="161828"/>
                <a:ext cx="964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8" name="Ink 307"/>
              <p14:cNvContentPartPr/>
              <p14:nvPr/>
            </p14:nvContentPartPr>
            <p14:xfrm>
              <a:off x="1565963" y="144908"/>
              <a:ext cx="87840" cy="70200"/>
            </p14:xfrm>
          </p:contentPart>
        </mc:Choice>
        <mc:Fallback xmlns="">
          <p:pic>
            <p:nvPicPr>
              <p:cNvPr id="308" name="Ink 307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59483" y="137348"/>
                <a:ext cx="101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0" name="Ink 309"/>
              <p14:cNvContentPartPr/>
              <p14:nvPr/>
            </p14:nvContentPartPr>
            <p14:xfrm>
              <a:off x="1748843" y="118268"/>
              <a:ext cx="114120" cy="98280"/>
            </p14:xfrm>
          </p:contentPart>
        </mc:Choice>
        <mc:Fallback xmlns="">
          <p:pic>
            <p:nvPicPr>
              <p:cNvPr id="310" name="Ink 309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41283" y="110348"/>
                <a:ext cx="1296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1" name="Ink 310"/>
              <p14:cNvContentPartPr/>
              <p14:nvPr/>
            </p14:nvContentPartPr>
            <p14:xfrm>
              <a:off x="1852163" y="136628"/>
              <a:ext cx="99360" cy="83520"/>
            </p14:xfrm>
          </p:contentPart>
        </mc:Choice>
        <mc:Fallback xmlns="">
          <p:pic>
            <p:nvPicPr>
              <p:cNvPr id="311" name="Ink 31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844603" y="128348"/>
                <a:ext cx="1148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2" name="Ink 311"/>
              <p14:cNvContentPartPr/>
              <p14:nvPr/>
            </p14:nvContentPartPr>
            <p14:xfrm>
              <a:off x="2012003" y="128708"/>
              <a:ext cx="154440" cy="85680"/>
            </p14:xfrm>
          </p:contentPart>
        </mc:Choice>
        <mc:Fallback xmlns="">
          <p:pic>
            <p:nvPicPr>
              <p:cNvPr id="312" name="Ink 311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04443" y="120788"/>
                <a:ext cx="1702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3" name="Ink 312"/>
              <p14:cNvContentPartPr/>
              <p14:nvPr/>
            </p14:nvContentPartPr>
            <p14:xfrm>
              <a:off x="2185523" y="125828"/>
              <a:ext cx="135000" cy="139680"/>
            </p14:xfrm>
          </p:contentPart>
        </mc:Choice>
        <mc:Fallback xmlns="">
          <p:pic>
            <p:nvPicPr>
              <p:cNvPr id="313" name="Ink 31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77603" y="117908"/>
                <a:ext cx="1512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50" name="Ink 549"/>
              <p14:cNvContentPartPr/>
              <p14:nvPr/>
            </p14:nvContentPartPr>
            <p14:xfrm>
              <a:off x="2929283" y="1129148"/>
              <a:ext cx="683280" cy="483840"/>
            </p14:xfrm>
          </p:contentPart>
        </mc:Choice>
        <mc:Fallback xmlns="">
          <p:pic>
            <p:nvPicPr>
              <p:cNvPr id="550" name="Ink 54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921723" y="1121228"/>
                <a:ext cx="69876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39" name="Ink 638"/>
              <p14:cNvContentPartPr/>
              <p14:nvPr/>
            </p14:nvContentPartPr>
            <p14:xfrm>
              <a:off x="770363" y="219428"/>
              <a:ext cx="2189520" cy="758520"/>
            </p14:xfrm>
          </p:contentPart>
        </mc:Choice>
        <mc:Fallback xmlns="">
          <p:pic>
            <p:nvPicPr>
              <p:cNvPr id="639" name="Ink 63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62803" y="212948"/>
                <a:ext cx="2202120" cy="7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40" name="Ink 639"/>
              <p14:cNvContentPartPr/>
              <p14:nvPr/>
            </p14:nvContentPartPr>
            <p14:xfrm>
              <a:off x="879083" y="861308"/>
              <a:ext cx="2429280" cy="218880"/>
            </p14:xfrm>
          </p:contentPart>
        </mc:Choice>
        <mc:Fallback xmlns="">
          <p:pic>
            <p:nvPicPr>
              <p:cNvPr id="640" name="Ink 63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72603" y="853388"/>
                <a:ext cx="244404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41" name="Ink 640"/>
              <p14:cNvContentPartPr/>
              <p14:nvPr/>
            </p14:nvContentPartPr>
            <p14:xfrm>
              <a:off x="57420" y="1108268"/>
              <a:ext cx="2840903" cy="3364252"/>
            </p14:xfrm>
          </p:contentPart>
        </mc:Choice>
        <mc:Fallback xmlns="">
          <p:pic>
            <p:nvPicPr>
              <p:cNvPr id="641" name="Ink 64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9500" y="1099988"/>
                <a:ext cx="2855664" cy="3380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03" name="Ink 702"/>
              <p14:cNvContentPartPr/>
              <p14:nvPr/>
            </p14:nvContentPartPr>
            <p14:xfrm>
              <a:off x="2730060" y="1801088"/>
              <a:ext cx="34920" cy="49320"/>
            </p14:xfrm>
          </p:contentPart>
        </mc:Choice>
        <mc:Fallback xmlns="">
          <p:pic>
            <p:nvPicPr>
              <p:cNvPr id="703" name="Ink 70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22140" y="1793528"/>
                <a:ext cx="504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4" name="Ink 703"/>
              <p14:cNvContentPartPr/>
              <p14:nvPr/>
            </p14:nvContentPartPr>
            <p14:xfrm>
              <a:off x="2818980" y="1723328"/>
              <a:ext cx="10440" cy="9720"/>
            </p14:xfrm>
          </p:contentPart>
        </mc:Choice>
        <mc:Fallback xmlns="">
          <p:pic>
            <p:nvPicPr>
              <p:cNvPr id="704" name="Ink 70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811420" y="1715768"/>
                <a:ext cx="259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5" name="Ink 704"/>
              <p14:cNvContentPartPr/>
              <p14:nvPr/>
            </p14:nvContentPartPr>
            <p14:xfrm>
              <a:off x="2723220" y="1789928"/>
              <a:ext cx="100800" cy="142920"/>
            </p14:xfrm>
          </p:contentPart>
        </mc:Choice>
        <mc:Fallback xmlns="">
          <p:pic>
            <p:nvPicPr>
              <p:cNvPr id="705" name="Ink 704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15300" y="1782728"/>
                <a:ext cx="1159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6" name="Ink 705"/>
              <p14:cNvContentPartPr/>
              <p14:nvPr/>
            </p14:nvContentPartPr>
            <p14:xfrm>
              <a:off x="2887740" y="1728368"/>
              <a:ext cx="10800" cy="19080"/>
            </p14:xfrm>
          </p:contentPart>
        </mc:Choice>
        <mc:Fallback xmlns="">
          <p:pic>
            <p:nvPicPr>
              <p:cNvPr id="706" name="Ink 705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79820" y="1720088"/>
                <a:ext cx="270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07" name="Ink 706"/>
              <p14:cNvContentPartPr/>
              <p14:nvPr/>
            </p14:nvContentPartPr>
            <p14:xfrm>
              <a:off x="2830140" y="1779488"/>
              <a:ext cx="151200" cy="82800"/>
            </p14:xfrm>
          </p:contentPart>
        </mc:Choice>
        <mc:Fallback xmlns="">
          <p:pic>
            <p:nvPicPr>
              <p:cNvPr id="707" name="Ink 706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821860" y="1771208"/>
                <a:ext cx="1620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08" name="Ink 707"/>
              <p14:cNvContentPartPr/>
              <p14:nvPr/>
            </p14:nvContentPartPr>
            <p14:xfrm>
              <a:off x="2966940" y="1729448"/>
              <a:ext cx="91080" cy="127800"/>
            </p14:xfrm>
          </p:contentPart>
        </mc:Choice>
        <mc:Fallback xmlns="">
          <p:pic>
            <p:nvPicPr>
              <p:cNvPr id="708" name="Ink 707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958660" y="1721168"/>
                <a:ext cx="1076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09" name="Ink 708"/>
              <p14:cNvContentPartPr/>
              <p14:nvPr/>
            </p14:nvContentPartPr>
            <p14:xfrm>
              <a:off x="3019140" y="1769048"/>
              <a:ext cx="131760" cy="95400"/>
            </p14:xfrm>
          </p:contentPart>
        </mc:Choice>
        <mc:Fallback xmlns="">
          <p:pic>
            <p:nvPicPr>
              <p:cNvPr id="709" name="Ink 708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010860" y="1760768"/>
                <a:ext cx="1425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10" name="Ink 709"/>
              <p14:cNvContentPartPr/>
              <p14:nvPr/>
            </p14:nvContentPartPr>
            <p14:xfrm>
              <a:off x="3131460" y="1794248"/>
              <a:ext cx="79560" cy="93960"/>
            </p14:xfrm>
          </p:contentPart>
        </mc:Choice>
        <mc:Fallback xmlns="">
          <p:pic>
            <p:nvPicPr>
              <p:cNvPr id="710" name="Ink 709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23540" y="1785968"/>
                <a:ext cx="957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11" name="Ink 710"/>
              <p14:cNvContentPartPr/>
              <p14:nvPr/>
            </p14:nvContentPartPr>
            <p14:xfrm>
              <a:off x="3244860" y="1717208"/>
              <a:ext cx="34560" cy="1800"/>
            </p14:xfrm>
          </p:contentPart>
        </mc:Choice>
        <mc:Fallback xmlns="">
          <p:pic>
            <p:nvPicPr>
              <p:cNvPr id="711" name="Ink 710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40900" y="1709288"/>
                <a:ext cx="4644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29" name="Ink 728"/>
              <p14:cNvContentPartPr/>
              <p14:nvPr/>
            </p14:nvContentPartPr>
            <p14:xfrm>
              <a:off x="2703420" y="2228048"/>
              <a:ext cx="129960" cy="93960"/>
            </p14:xfrm>
          </p:contentPart>
        </mc:Choice>
        <mc:Fallback xmlns="">
          <p:pic>
            <p:nvPicPr>
              <p:cNvPr id="729" name="Ink 728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695140" y="2220128"/>
                <a:ext cx="146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30" name="Ink 729"/>
              <p14:cNvContentPartPr/>
              <p14:nvPr/>
            </p14:nvContentPartPr>
            <p14:xfrm>
              <a:off x="2835900" y="2229488"/>
              <a:ext cx="244080" cy="126360"/>
            </p14:xfrm>
          </p:contentPart>
        </mc:Choice>
        <mc:Fallback xmlns="">
          <p:pic>
            <p:nvPicPr>
              <p:cNvPr id="730" name="Ink 729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827620" y="2221208"/>
                <a:ext cx="2563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02" name="Ink 801"/>
              <p14:cNvContentPartPr/>
              <p14:nvPr/>
            </p14:nvContentPartPr>
            <p14:xfrm>
              <a:off x="2772540" y="3070448"/>
              <a:ext cx="52560" cy="73440"/>
            </p14:xfrm>
          </p:contentPart>
        </mc:Choice>
        <mc:Fallback xmlns="">
          <p:pic>
            <p:nvPicPr>
              <p:cNvPr id="802" name="Ink 801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770740" y="3063608"/>
                <a:ext cx="612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36" name="Ink 835"/>
              <p14:cNvContentPartPr/>
              <p14:nvPr/>
            </p14:nvContentPartPr>
            <p14:xfrm>
              <a:off x="2789460" y="3432248"/>
              <a:ext cx="16920" cy="23400"/>
            </p14:xfrm>
          </p:contentPart>
        </mc:Choice>
        <mc:Fallback xmlns="">
          <p:pic>
            <p:nvPicPr>
              <p:cNvPr id="836" name="Ink 835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781540" y="3424328"/>
                <a:ext cx="327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37" name="Ink 836"/>
              <p14:cNvContentPartPr/>
              <p14:nvPr/>
            </p14:nvContentPartPr>
            <p14:xfrm>
              <a:off x="2724660" y="3472928"/>
              <a:ext cx="160200" cy="126000"/>
            </p14:xfrm>
          </p:contentPart>
        </mc:Choice>
        <mc:Fallback xmlns="">
          <p:pic>
            <p:nvPicPr>
              <p:cNvPr id="837" name="Ink 836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716380" y="3464648"/>
                <a:ext cx="1767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38" name="Ink 837"/>
              <p14:cNvContentPartPr/>
              <p14:nvPr/>
            </p14:nvContentPartPr>
            <p14:xfrm>
              <a:off x="2881260" y="3460688"/>
              <a:ext cx="143280" cy="203760"/>
            </p14:xfrm>
          </p:contentPart>
        </mc:Choice>
        <mc:Fallback xmlns="">
          <p:pic>
            <p:nvPicPr>
              <p:cNvPr id="838" name="Ink 837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872980" y="3452408"/>
                <a:ext cx="1598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58" name="Ink 857"/>
              <p14:cNvContentPartPr/>
              <p14:nvPr/>
            </p14:nvContentPartPr>
            <p14:xfrm>
              <a:off x="2286900" y="3723128"/>
              <a:ext cx="205200" cy="119880"/>
            </p14:xfrm>
          </p:contentPart>
        </mc:Choice>
        <mc:Fallback xmlns="">
          <p:pic>
            <p:nvPicPr>
              <p:cNvPr id="858" name="Ink 857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78620" y="3714848"/>
                <a:ext cx="2214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59" name="Ink 858"/>
              <p14:cNvContentPartPr/>
              <p14:nvPr/>
            </p14:nvContentPartPr>
            <p14:xfrm>
              <a:off x="2407860" y="3749048"/>
              <a:ext cx="143280" cy="87480"/>
            </p14:xfrm>
          </p:contentPart>
        </mc:Choice>
        <mc:Fallback xmlns="">
          <p:pic>
            <p:nvPicPr>
              <p:cNvPr id="859" name="Ink 858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99580" y="3740768"/>
                <a:ext cx="1598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60" name="Ink 859"/>
              <p14:cNvContentPartPr/>
              <p14:nvPr/>
            </p14:nvContentPartPr>
            <p14:xfrm>
              <a:off x="2371860" y="3739688"/>
              <a:ext cx="322200" cy="96480"/>
            </p14:xfrm>
          </p:contentPart>
        </mc:Choice>
        <mc:Fallback xmlns="">
          <p:pic>
            <p:nvPicPr>
              <p:cNvPr id="860" name="Ink 859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368620" y="3731408"/>
                <a:ext cx="3337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83" name="Ink 882"/>
              <p14:cNvContentPartPr/>
              <p14:nvPr/>
            </p14:nvContentPartPr>
            <p14:xfrm>
              <a:off x="2595780" y="3976440"/>
              <a:ext cx="156960" cy="124920"/>
            </p14:xfrm>
          </p:contentPart>
        </mc:Choice>
        <mc:Fallback xmlns="">
          <p:pic>
            <p:nvPicPr>
              <p:cNvPr id="883" name="Ink 882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587500" y="3968160"/>
                <a:ext cx="1731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03" name="Ink 902"/>
              <p14:cNvContentPartPr/>
              <p14:nvPr/>
            </p14:nvContentPartPr>
            <p14:xfrm>
              <a:off x="2565900" y="4207560"/>
              <a:ext cx="84240" cy="141840"/>
            </p14:xfrm>
          </p:contentPart>
        </mc:Choice>
        <mc:Fallback xmlns="">
          <p:pic>
            <p:nvPicPr>
              <p:cNvPr id="903" name="Ink 902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557620" y="4199280"/>
                <a:ext cx="1008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04" name="Ink 903"/>
              <p14:cNvContentPartPr/>
              <p14:nvPr/>
            </p14:nvContentPartPr>
            <p14:xfrm>
              <a:off x="2582820" y="4228080"/>
              <a:ext cx="140040" cy="37080"/>
            </p14:xfrm>
          </p:contentPart>
        </mc:Choice>
        <mc:Fallback xmlns="">
          <p:pic>
            <p:nvPicPr>
              <p:cNvPr id="904" name="Ink 903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574540" y="4226640"/>
                <a:ext cx="1494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05" name="Ink 904"/>
              <p14:cNvContentPartPr/>
              <p14:nvPr/>
            </p14:nvContentPartPr>
            <p14:xfrm>
              <a:off x="2648340" y="4201440"/>
              <a:ext cx="127800" cy="144360"/>
            </p14:xfrm>
          </p:contentPart>
        </mc:Choice>
        <mc:Fallback xmlns="">
          <p:pic>
            <p:nvPicPr>
              <p:cNvPr id="905" name="Ink 904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640060" y="4193160"/>
                <a:ext cx="1443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06" name="Ink 905"/>
              <p14:cNvContentPartPr/>
              <p14:nvPr/>
            </p14:nvContentPartPr>
            <p14:xfrm>
              <a:off x="2727900" y="4080840"/>
              <a:ext cx="126720" cy="327960"/>
            </p14:xfrm>
          </p:contentPart>
        </mc:Choice>
        <mc:Fallback xmlns="">
          <p:pic>
            <p:nvPicPr>
              <p:cNvPr id="906" name="Ink 905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719260" y="4073280"/>
                <a:ext cx="1432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07" name="Ink 906"/>
              <p14:cNvContentPartPr/>
              <p14:nvPr/>
            </p14:nvContentPartPr>
            <p14:xfrm>
              <a:off x="2870100" y="4194240"/>
              <a:ext cx="154440" cy="107640"/>
            </p14:xfrm>
          </p:contentPart>
        </mc:Choice>
        <mc:Fallback xmlns="">
          <p:pic>
            <p:nvPicPr>
              <p:cNvPr id="907" name="Ink 906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861820" y="4185960"/>
                <a:ext cx="1710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08" name="Ink 907"/>
              <p14:cNvContentPartPr/>
              <p14:nvPr/>
            </p14:nvContentPartPr>
            <p14:xfrm>
              <a:off x="3027060" y="4203960"/>
              <a:ext cx="172440" cy="121320"/>
            </p14:xfrm>
          </p:contentPart>
        </mc:Choice>
        <mc:Fallback xmlns="">
          <p:pic>
            <p:nvPicPr>
              <p:cNvPr id="908" name="Ink 907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018780" y="4195320"/>
                <a:ext cx="1890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9" name="Ink 908"/>
              <p14:cNvContentPartPr/>
              <p14:nvPr/>
            </p14:nvContentPartPr>
            <p14:xfrm>
              <a:off x="3205980" y="4286760"/>
              <a:ext cx="25920" cy="5400"/>
            </p14:xfrm>
          </p:contentPart>
        </mc:Choice>
        <mc:Fallback xmlns="">
          <p:pic>
            <p:nvPicPr>
              <p:cNvPr id="909" name="Ink 908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201660" y="4278480"/>
                <a:ext cx="38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10" name="Ink 909"/>
              <p14:cNvContentPartPr/>
              <p14:nvPr/>
            </p14:nvContentPartPr>
            <p14:xfrm>
              <a:off x="2937420" y="5422118"/>
              <a:ext cx="646200" cy="527040"/>
            </p14:xfrm>
          </p:contentPart>
        </mc:Choice>
        <mc:Fallback xmlns="">
          <p:pic>
            <p:nvPicPr>
              <p:cNvPr id="910" name="Ink 909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929860" y="5414918"/>
                <a:ext cx="66132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0" name="Ink 919"/>
              <p14:cNvContentPartPr/>
              <p14:nvPr/>
            </p14:nvContentPartPr>
            <p14:xfrm>
              <a:off x="154980" y="5230958"/>
              <a:ext cx="2832120" cy="1458720"/>
            </p14:xfrm>
          </p:contentPart>
        </mc:Choice>
        <mc:Fallback xmlns="">
          <p:pic>
            <p:nvPicPr>
              <p:cNvPr id="920" name="Ink 919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47060" y="5223038"/>
                <a:ext cx="2847240" cy="147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5" name="Ink 964"/>
              <p14:cNvContentPartPr/>
              <p14:nvPr/>
            </p14:nvContentPartPr>
            <p14:xfrm>
              <a:off x="2517300" y="5927918"/>
              <a:ext cx="41760" cy="61560"/>
            </p14:xfrm>
          </p:contentPart>
        </mc:Choice>
        <mc:Fallback xmlns="">
          <p:pic>
            <p:nvPicPr>
              <p:cNvPr id="965" name="Ink 964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509020" y="5919998"/>
                <a:ext cx="579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66" name="Ink 965"/>
              <p14:cNvContentPartPr/>
              <p14:nvPr/>
            </p14:nvContentPartPr>
            <p14:xfrm>
              <a:off x="2591100" y="5873558"/>
              <a:ext cx="7560" cy="5040"/>
            </p14:xfrm>
          </p:contentPart>
        </mc:Choice>
        <mc:Fallback xmlns="">
          <p:pic>
            <p:nvPicPr>
              <p:cNvPr id="966" name="Ink 965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586060" y="5866358"/>
                <a:ext cx="1980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67" name="Ink 966"/>
              <p14:cNvContentPartPr/>
              <p14:nvPr/>
            </p14:nvContentPartPr>
            <p14:xfrm>
              <a:off x="2569500" y="5912438"/>
              <a:ext cx="178920" cy="91800"/>
            </p14:xfrm>
          </p:contentPart>
        </mc:Choice>
        <mc:Fallback xmlns="">
          <p:pic>
            <p:nvPicPr>
              <p:cNvPr id="967" name="Ink 966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561220" y="5904518"/>
                <a:ext cx="1954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968" name="Ink 967"/>
              <p14:cNvContentPartPr/>
              <p14:nvPr/>
            </p14:nvContentPartPr>
            <p14:xfrm>
              <a:off x="2793780" y="5904158"/>
              <a:ext cx="99360" cy="83520"/>
            </p14:xfrm>
          </p:contentPart>
        </mc:Choice>
        <mc:Fallback xmlns="">
          <p:pic>
            <p:nvPicPr>
              <p:cNvPr id="968" name="Ink 967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785500" y="5895878"/>
                <a:ext cx="1159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969" name="Ink 968"/>
              <p14:cNvContentPartPr/>
              <p14:nvPr/>
            </p14:nvContentPartPr>
            <p14:xfrm>
              <a:off x="2881980" y="5922158"/>
              <a:ext cx="283320" cy="93960"/>
            </p14:xfrm>
          </p:contentPart>
        </mc:Choice>
        <mc:Fallback xmlns="">
          <p:pic>
            <p:nvPicPr>
              <p:cNvPr id="969" name="Ink 968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873700" y="5913878"/>
                <a:ext cx="2998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978" name="Ink 977"/>
              <p14:cNvContentPartPr/>
              <p14:nvPr/>
            </p14:nvContentPartPr>
            <p14:xfrm>
              <a:off x="746820" y="6531278"/>
              <a:ext cx="167760" cy="115560"/>
            </p14:xfrm>
          </p:contentPart>
        </mc:Choice>
        <mc:Fallback xmlns="">
          <p:pic>
            <p:nvPicPr>
              <p:cNvPr id="978" name="Ink 977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38540" y="6522998"/>
                <a:ext cx="1828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979" name="Ink 978"/>
              <p14:cNvContentPartPr/>
              <p14:nvPr/>
            </p14:nvContentPartPr>
            <p14:xfrm>
              <a:off x="834300" y="6475478"/>
              <a:ext cx="161280" cy="142920"/>
            </p14:xfrm>
          </p:contentPart>
        </mc:Choice>
        <mc:Fallback xmlns="">
          <p:pic>
            <p:nvPicPr>
              <p:cNvPr id="979" name="Ink 978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26020" y="6467918"/>
                <a:ext cx="1778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980" name="Ink 979"/>
              <p14:cNvContentPartPr/>
              <p14:nvPr/>
            </p14:nvContentPartPr>
            <p14:xfrm>
              <a:off x="950580" y="6544598"/>
              <a:ext cx="186840" cy="120240"/>
            </p14:xfrm>
          </p:contentPart>
        </mc:Choice>
        <mc:Fallback xmlns="">
          <p:pic>
            <p:nvPicPr>
              <p:cNvPr id="980" name="Ink 979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42300" y="6536318"/>
                <a:ext cx="2034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81" name="Ink 980"/>
              <p14:cNvContentPartPr/>
              <p14:nvPr/>
            </p14:nvContentPartPr>
            <p14:xfrm>
              <a:off x="1122300" y="6519758"/>
              <a:ext cx="192240" cy="144000"/>
            </p14:xfrm>
          </p:contentPart>
        </mc:Choice>
        <mc:Fallback xmlns="">
          <p:pic>
            <p:nvPicPr>
              <p:cNvPr id="981" name="Ink 980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114020" y="6511478"/>
                <a:ext cx="2088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82" name="Ink 981"/>
              <p14:cNvContentPartPr/>
              <p14:nvPr/>
            </p14:nvContentPartPr>
            <p14:xfrm>
              <a:off x="1250820" y="6522278"/>
              <a:ext cx="133560" cy="146520"/>
            </p14:xfrm>
          </p:contentPart>
        </mc:Choice>
        <mc:Fallback xmlns="">
          <p:pic>
            <p:nvPicPr>
              <p:cNvPr id="982" name="Ink 981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242180" y="6513998"/>
                <a:ext cx="1504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83" name="Ink 982"/>
              <p14:cNvContentPartPr/>
              <p14:nvPr/>
            </p14:nvContentPartPr>
            <p14:xfrm>
              <a:off x="1270980" y="6531278"/>
              <a:ext cx="298800" cy="143280"/>
            </p14:xfrm>
          </p:contentPart>
        </mc:Choice>
        <mc:Fallback xmlns="">
          <p:pic>
            <p:nvPicPr>
              <p:cNvPr id="983" name="Ink 982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262700" y="6522998"/>
                <a:ext cx="3157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84" name="Ink 983"/>
              <p14:cNvContentPartPr/>
              <p14:nvPr/>
            </p14:nvContentPartPr>
            <p14:xfrm>
              <a:off x="1575900" y="6507518"/>
              <a:ext cx="206640" cy="154800"/>
            </p14:xfrm>
          </p:contentPart>
        </mc:Choice>
        <mc:Fallback xmlns="">
          <p:pic>
            <p:nvPicPr>
              <p:cNvPr id="984" name="Ink 983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567620" y="6499238"/>
                <a:ext cx="2232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85" name="Ink 984"/>
              <p14:cNvContentPartPr/>
              <p14:nvPr/>
            </p14:nvContentPartPr>
            <p14:xfrm>
              <a:off x="1822860" y="6493838"/>
              <a:ext cx="190440" cy="164520"/>
            </p14:xfrm>
          </p:contentPart>
        </mc:Choice>
        <mc:Fallback xmlns="">
          <p:pic>
            <p:nvPicPr>
              <p:cNvPr id="985" name="Ink 984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815660" y="6485558"/>
                <a:ext cx="2059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86" name="Ink 985"/>
              <p14:cNvContentPartPr/>
              <p14:nvPr/>
            </p14:nvContentPartPr>
            <p14:xfrm>
              <a:off x="1969380" y="6488078"/>
              <a:ext cx="147600" cy="188280"/>
            </p14:xfrm>
          </p:contentPart>
        </mc:Choice>
        <mc:Fallback xmlns="">
          <p:pic>
            <p:nvPicPr>
              <p:cNvPr id="986" name="Ink 985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961100" y="6479798"/>
                <a:ext cx="1641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87" name="Ink 986"/>
              <p14:cNvContentPartPr/>
              <p14:nvPr/>
            </p14:nvContentPartPr>
            <p14:xfrm>
              <a:off x="1985940" y="6550358"/>
              <a:ext cx="186480" cy="41760"/>
            </p14:xfrm>
          </p:contentPart>
        </mc:Choice>
        <mc:Fallback xmlns="">
          <p:pic>
            <p:nvPicPr>
              <p:cNvPr id="987" name="Ink 986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977660" y="6543518"/>
                <a:ext cx="1987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88" name="Ink 987"/>
              <p14:cNvContentPartPr/>
              <p14:nvPr/>
            </p14:nvContentPartPr>
            <p14:xfrm>
              <a:off x="2110860" y="6467198"/>
              <a:ext cx="322920" cy="227160"/>
            </p14:xfrm>
          </p:contentPart>
        </mc:Choice>
        <mc:Fallback xmlns="">
          <p:pic>
            <p:nvPicPr>
              <p:cNvPr id="988" name="Ink 987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102580" y="6458918"/>
                <a:ext cx="3394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89" name="Ink 988"/>
              <p14:cNvContentPartPr/>
              <p14:nvPr/>
            </p14:nvContentPartPr>
            <p14:xfrm>
              <a:off x="2220660" y="6553598"/>
              <a:ext cx="195480" cy="18360"/>
            </p14:xfrm>
          </p:contentPart>
        </mc:Choice>
        <mc:Fallback xmlns="">
          <p:pic>
            <p:nvPicPr>
              <p:cNvPr id="989" name="Ink 988"/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212380" y="6545318"/>
                <a:ext cx="2066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90" name="Ink 989"/>
              <p14:cNvContentPartPr/>
              <p14:nvPr/>
            </p14:nvContentPartPr>
            <p14:xfrm>
              <a:off x="2344500" y="6493838"/>
              <a:ext cx="181080" cy="155160"/>
            </p14:xfrm>
          </p:contentPart>
        </mc:Choice>
        <mc:Fallback xmlns="">
          <p:pic>
            <p:nvPicPr>
              <p:cNvPr id="990" name="Ink 989"/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336220" y="6485558"/>
                <a:ext cx="1936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91" name="Ink 990"/>
              <p14:cNvContentPartPr/>
              <p14:nvPr/>
            </p14:nvContentPartPr>
            <p14:xfrm>
              <a:off x="2468700" y="6519758"/>
              <a:ext cx="203400" cy="175320"/>
            </p14:xfrm>
          </p:contentPart>
        </mc:Choice>
        <mc:Fallback xmlns="">
          <p:pic>
            <p:nvPicPr>
              <p:cNvPr id="991" name="Ink 990"/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460420" y="6511838"/>
                <a:ext cx="2199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92" name="Ink 991"/>
              <p14:cNvContentPartPr/>
              <p14:nvPr/>
            </p14:nvContentPartPr>
            <p14:xfrm>
              <a:off x="2579940" y="6519758"/>
              <a:ext cx="171360" cy="21960"/>
            </p14:xfrm>
          </p:contentPart>
        </mc:Choice>
        <mc:Fallback xmlns="">
          <p:pic>
            <p:nvPicPr>
              <p:cNvPr id="992" name="Ink 991"/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571660" y="6511478"/>
                <a:ext cx="1879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93" name="Ink 992"/>
              <p14:cNvContentPartPr/>
              <p14:nvPr/>
            </p14:nvContentPartPr>
            <p14:xfrm>
              <a:off x="2583180" y="6553238"/>
              <a:ext cx="177480" cy="16920"/>
            </p14:xfrm>
          </p:contentPart>
        </mc:Choice>
        <mc:Fallback xmlns="">
          <p:pic>
            <p:nvPicPr>
              <p:cNvPr id="993" name="Ink 992"/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574900" y="6544958"/>
                <a:ext cx="1890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94" name="Ink 993"/>
              <p14:cNvContentPartPr/>
              <p14:nvPr/>
            </p14:nvContentPartPr>
            <p14:xfrm>
              <a:off x="2681460" y="6512198"/>
              <a:ext cx="141480" cy="141480"/>
            </p14:xfrm>
          </p:contentPart>
        </mc:Choice>
        <mc:Fallback xmlns="">
          <p:pic>
            <p:nvPicPr>
              <p:cNvPr id="994" name="Ink 993"/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673180" y="6503918"/>
                <a:ext cx="1580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95" name="Ink 994"/>
              <p14:cNvContentPartPr/>
              <p14:nvPr/>
            </p14:nvContentPartPr>
            <p14:xfrm>
              <a:off x="2796660" y="6502838"/>
              <a:ext cx="209160" cy="214560"/>
            </p14:xfrm>
          </p:contentPart>
        </mc:Choice>
        <mc:Fallback xmlns="">
          <p:pic>
            <p:nvPicPr>
              <p:cNvPr id="995" name="Ink 994"/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788380" y="6494558"/>
                <a:ext cx="2217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96" name="Ink 995"/>
              <p14:cNvContentPartPr/>
              <p14:nvPr/>
            </p14:nvContentPartPr>
            <p14:xfrm>
              <a:off x="2969820" y="6426518"/>
              <a:ext cx="236880" cy="328680"/>
            </p14:xfrm>
          </p:contentPart>
        </mc:Choice>
        <mc:Fallback xmlns="">
          <p:pic>
            <p:nvPicPr>
              <p:cNvPr id="996" name="Ink 995"/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961180" y="6418598"/>
                <a:ext cx="25344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97" name="Ink 996"/>
              <p14:cNvContentPartPr/>
              <p14:nvPr/>
            </p14:nvContentPartPr>
            <p14:xfrm>
              <a:off x="3144420" y="6616958"/>
              <a:ext cx="85320" cy="111600"/>
            </p14:xfrm>
          </p:contentPart>
        </mc:Choice>
        <mc:Fallback xmlns="">
          <p:pic>
            <p:nvPicPr>
              <p:cNvPr id="997" name="Ink 996"/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136140" y="6608678"/>
                <a:ext cx="1018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98" name="Ink 997"/>
              <p14:cNvContentPartPr/>
              <p14:nvPr/>
            </p14:nvContentPartPr>
            <p14:xfrm>
              <a:off x="3225060" y="6612998"/>
              <a:ext cx="190440" cy="134640"/>
            </p14:xfrm>
          </p:contentPart>
        </mc:Choice>
        <mc:Fallback xmlns="">
          <p:pic>
            <p:nvPicPr>
              <p:cNvPr id="998" name="Ink 997"/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216780" y="6604718"/>
                <a:ext cx="2070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99" name="Ink 998"/>
              <p14:cNvContentPartPr/>
              <p14:nvPr/>
            </p14:nvContentPartPr>
            <p14:xfrm>
              <a:off x="3414420" y="6560798"/>
              <a:ext cx="225720" cy="82080"/>
            </p14:xfrm>
          </p:contentPart>
        </mc:Choice>
        <mc:Fallback xmlns="">
          <p:pic>
            <p:nvPicPr>
              <p:cNvPr id="999" name="Ink 998"/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406140" y="6552518"/>
                <a:ext cx="2419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00" name="Ink 999"/>
              <p14:cNvContentPartPr/>
              <p14:nvPr/>
            </p14:nvContentPartPr>
            <p14:xfrm>
              <a:off x="3486420" y="6603998"/>
              <a:ext cx="92880" cy="127800"/>
            </p14:xfrm>
          </p:contentPart>
        </mc:Choice>
        <mc:Fallback xmlns="">
          <p:pic>
            <p:nvPicPr>
              <p:cNvPr id="1000" name="Ink 999"/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478140" y="6595718"/>
                <a:ext cx="1094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01" name="Ink 1000"/>
              <p14:cNvContentPartPr/>
              <p14:nvPr/>
            </p14:nvContentPartPr>
            <p14:xfrm>
              <a:off x="3550860" y="6576998"/>
              <a:ext cx="216720" cy="171720"/>
            </p14:xfrm>
          </p:contentPart>
        </mc:Choice>
        <mc:Fallback xmlns="">
          <p:pic>
            <p:nvPicPr>
              <p:cNvPr id="1001" name="Ink 1000"/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542580" y="6569078"/>
                <a:ext cx="2325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02" name="Ink 1001"/>
              <p14:cNvContentPartPr/>
              <p14:nvPr/>
            </p14:nvContentPartPr>
            <p14:xfrm>
              <a:off x="3636540" y="6595718"/>
              <a:ext cx="209160" cy="35280"/>
            </p14:xfrm>
          </p:contentPart>
        </mc:Choice>
        <mc:Fallback xmlns="">
          <p:pic>
            <p:nvPicPr>
              <p:cNvPr id="1002" name="Ink 1001"/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628620" y="6587438"/>
                <a:ext cx="219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03" name="Ink 1002"/>
              <p14:cNvContentPartPr/>
              <p14:nvPr/>
            </p14:nvContentPartPr>
            <p14:xfrm>
              <a:off x="3734820" y="6576998"/>
              <a:ext cx="181440" cy="139680"/>
            </p14:xfrm>
          </p:contentPart>
        </mc:Choice>
        <mc:Fallback xmlns="">
          <p:pic>
            <p:nvPicPr>
              <p:cNvPr id="1003" name="Ink 1002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726540" y="6568718"/>
                <a:ext cx="1980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04" name="Ink 1003"/>
              <p14:cNvContentPartPr/>
              <p14:nvPr/>
            </p14:nvContentPartPr>
            <p14:xfrm>
              <a:off x="3923820" y="6565478"/>
              <a:ext cx="209880" cy="123480"/>
            </p14:xfrm>
          </p:contentPart>
        </mc:Choice>
        <mc:Fallback xmlns="">
          <p:pic>
            <p:nvPicPr>
              <p:cNvPr id="1004" name="Ink 1003"/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915540" y="6557198"/>
                <a:ext cx="2268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05" name="Ink 1004"/>
              <p14:cNvContentPartPr/>
              <p14:nvPr/>
            </p14:nvContentPartPr>
            <p14:xfrm>
              <a:off x="4026060" y="6552878"/>
              <a:ext cx="136080" cy="198360"/>
            </p14:xfrm>
          </p:contentPart>
        </mc:Choice>
        <mc:Fallback xmlns="">
          <p:pic>
            <p:nvPicPr>
              <p:cNvPr id="1005" name="Ink 1004"/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017780" y="6544598"/>
                <a:ext cx="1526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06" name="Ink 1005"/>
              <p14:cNvContentPartPr/>
              <p14:nvPr/>
            </p14:nvContentPartPr>
            <p14:xfrm>
              <a:off x="4051980" y="6548918"/>
              <a:ext cx="301680" cy="149400"/>
            </p14:xfrm>
          </p:contentPart>
        </mc:Choice>
        <mc:Fallback xmlns="">
          <p:pic>
            <p:nvPicPr>
              <p:cNvPr id="1006" name="Ink 1005"/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043700" y="6540638"/>
                <a:ext cx="3128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07" name="Ink 1006"/>
              <p14:cNvContentPartPr/>
              <p14:nvPr/>
            </p14:nvContentPartPr>
            <p14:xfrm>
              <a:off x="4281300" y="6567638"/>
              <a:ext cx="182880" cy="173160"/>
            </p14:xfrm>
          </p:contentPart>
        </mc:Choice>
        <mc:Fallback xmlns="">
          <p:pic>
            <p:nvPicPr>
              <p:cNvPr id="1007" name="Ink 1006"/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273020" y="6559358"/>
                <a:ext cx="1994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08" name="Ink 1007"/>
              <p14:cNvContentPartPr/>
              <p14:nvPr/>
            </p14:nvContentPartPr>
            <p14:xfrm>
              <a:off x="4303980" y="6640358"/>
              <a:ext cx="140400" cy="30600"/>
            </p14:xfrm>
          </p:contentPart>
        </mc:Choice>
        <mc:Fallback xmlns="">
          <p:pic>
            <p:nvPicPr>
              <p:cNvPr id="1008" name="Ink 1007"/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295700" y="6633518"/>
                <a:ext cx="1533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09" name="Ink 1008"/>
              <p14:cNvContentPartPr/>
              <p14:nvPr/>
            </p14:nvContentPartPr>
            <p14:xfrm>
              <a:off x="4821660" y="6506798"/>
              <a:ext cx="137880" cy="241560"/>
            </p14:xfrm>
          </p:contentPart>
        </mc:Choice>
        <mc:Fallback xmlns="">
          <p:pic>
            <p:nvPicPr>
              <p:cNvPr id="1009" name="Ink 1008"/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813380" y="6499238"/>
                <a:ext cx="15372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10" name="Ink 1009"/>
              <p14:cNvContentPartPr/>
              <p14:nvPr/>
            </p14:nvContentPartPr>
            <p14:xfrm>
              <a:off x="4979340" y="6590318"/>
              <a:ext cx="188280" cy="126000"/>
            </p14:xfrm>
          </p:contentPart>
        </mc:Choice>
        <mc:Fallback xmlns="">
          <p:pic>
            <p:nvPicPr>
              <p:cNvPr id="1010" name="Ink 1009"/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971060" y="6582038"/>
                <a:ext cx="2048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11" name="Ink 1010"/>
              <p14:cNvContentPartPr/>
              <p14:nvPr/>
            </p14:nvContentPartPr>
            <p14:xfrm>
              <a:off x="5125500" y="6649718"/>
              <a:ext cx="71640" cy="113400"/>
            </p14:xfrm>
          </p:contentPart>
        </mc:Choice>
        <mc:Fallback xmlns="">
          <p:pic>
            <p:nvPicPr>
              <p:cNvPr id="1011" name="Ink 1010"/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117220" y="6641798"/>
                <a:ext cx="878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12" name="Ink 1011"/>
              <p14:cNvContentPartPr/>
              <p14:nvPr/>
            </p14:nvContentPartPr>
            <p14:xfrm>
              <a:off x="5245380" y="6588878"/>
              <a:ext cx="102240" cy="132120"/>
            </p14:xfrm>
          </p:contentPart>
        </mc:Choice>
        <mc:Fallback xmlns="">
          <p:pic>
            <p:nvPicPr>
              <p:cNvPr id="1012" name="Ink 1011"/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237100" y="6580598"/>
                <a:ext cx="1191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13" name="Ink 1012"/>
              <p14:cNvContentPartPr/>
              <p14:nvPr/>
            </p14:nvContentPartPr>
            <p14:xfrm>
              <a:off x="5360580" y="6581678"/>
              <a:ext cx="133560" cy="122400"/>
            </p14:xfrm>
          </p:contentPart>
        </mc:Choice>
        <mc:Fallback xmlns="">
          <p:pic>
            <p:nvPicPr>
              <p:cNvPr id="1013" name="Ink 1012"/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351940" y="6573398"/>
                <a:ext cx="1504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14" name="Ink 1013"/>
              <p14:cNvContentPartPr/>
              <p14:nvPr/>
            </p14:nvContentPartPr>
            <p14:xfrm>
              <a:off x="5655420" y="6599318"/>
              <a:ext cx="146160" cy="14400"/>
            </p14:xfrm>
          </p:contentPart>
        </mc:Choice>
        <mc:Fallback xmlns="">
          <p:pic>
            <p:nvPicPr>
              <p:cNvPr id="1014" name="Ink 1013"/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647500" y="6591038"/>
                <a:ext cx="1623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15" name="Ink 1014"/>
              <p14:cNvContentPartPr/>
              <p14:nvPr/>
            </p14:nvContentPartPr>
            <p14:xfrm>
              <a:off x="5840460" y="6556118"/>
              <a:ext cx="178920" cy="128520"/>
            </p14:xfrm>
          </p:contentPart>
        </mc:Choice>
        <mc:Fallback xmlns="">
          <p:pic>
            <p:nvPicPr>
              <p:cNvPr id="1015" name="Ink 1014"/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831820" y="6547838"/>
                <a:ext cx="1962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16" name="Ink 1015"/>
              <p14:cNvContentPartPr/>
              <p14:nvPr/>
            </p14:nvContentPartPr>
            <p14:xfrm>
              <a:off x="6022620" y="6439478"/>
              <a:ext cx="144720" cy="291960"/>
            </p14:xfrm>
          </p:contentPart>
        </mc:Choice>
        <mc:Fallback xmlns="">
          <p:pic>
            <p:nvPicPr>
              <p:cNvPr id="1016" name="Ink 1015"/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014340" y="6431558"/>
                <a:ext cx="1612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17" name="Ink 1016"/>
              <p14:cNvContentPartPr/>
              <p14:nvPr/>
            </p14:nvContentPartPr>
            <p14:xfrm>
              <a:off x="6267060" y="6536678"/>
              <a:ext cx="234360" cy="141120"/>
            </p14:xfrm>
          </p:contentPart>
        </mc:Choice>
        <mc:Fallback xmlns="">
          <p:pic>
            <p:nvPicPr>
              <p:cNvPr id="1017" name="Ink 1016"/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258780" y="6528758"/>
                <a:ext cx="2509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18" name="Ink 1017"/>
              <p14:cNvContentPartPr/>
              <p14:nvPr/>
            </p14:nvContentPartPr>
            <p14:xfrm>
              <a:off x="6488460" y="6559718"/>
              <a:ext cx="263880" cy="171720"/>
            </p14:xfrm>
          </p:contentPart>
        </mc:Choice>
        <mc:Fallback xmlns="">
          <p:pic>
            <p:nvPicPr>
              <p:cNvPr id="1018" name="Ink 1017"/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480180" y="6551438"/>
                <a:ext cx="2804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19" name="Ink 1018"/>
              <p14:cNvContentPartPr/>
              <p14:nvPr/>
            </p14:nvContentPartPr>
            <p14:xfrm>
              <a:off x="6820380" y="6754118"/>
              <a:ext cx="360" cy="360"/>
            </p14:xfrm>
          </p:contentPart>
        </mc:Choice>
        <mc:Fallback xmlns="">
          <p:pic>
            <p:nvPicPr>
              <p:cNvPr id="1019" name="Ink 1018"/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812100" y="6745838"/>
                <a:ext cx="16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20" name="Ink 1019"/>
              <p14:cNvContentPartPr/>
              <p14:nvPr/>
            </p14:nvContentPartPr>
            <p14:xfrm>
              <a:off x="743608" y="3014786"/>
              <a:ext cx="200520" cy="196200"/>
            </p14:xfrm>
          </p:contentPart>
        </mc:Choice>
        <mc:Fallback xmlns="">
          <p:pic>
            <p:nvPicPr>
              <p:cNvPr id="1020" name="Ink 1019"/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36408" y="3009386"/>
                <a:ext cx="2127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21" name="Ink 1020"/>
              <p14:cNvContentPartPr/>
              <p14:nvPr/>
            </p14:nvContentPartPr>
            <p14:xfrm>
              <a:off x="953128" y="2919746"/>
              <a:ext cx="47880" cy="15480"/>
            </p14:xfrm>
          </p:contentPart>
        </mc:Choice>
        <mc:Fallback xmlns="">
          <p:pic>
            <p:nvPicPr>
              <p:cNvPr id="1021" name="Ink 1020"/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946648" y="2913266"/>
                <a:ext cx="608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22" name="Ink 1021"/>
              <p14:cNvContentPartPr/>
              <p14:nvPr/>
            </p14:nvContentPartPr>
            <p14:xfrm>
              <a:off x="950248" y="2975546"/>
              <a:ext cx="131400" cy="89640"/>
            </p14:xfrm>
          </p:contentPart>
        </mc:Choice>
        <mc:Fallback xmlns="">
          <p:pic>
            <p:nvPicPr>
              <p:cNvPr id="1022" name="Ink 1021"/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944128" y="2968346"/>
                <a:ext cx="1443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23" name="Ink 1022"/>
              <p14:cNvContentPartPr/>
              <p14:nvPr/>
            </p14:nvContentPartPr>
            <p14:xfrm>
              <a:off x="971128" y="3025946"/>
              <a:ext cx="88200" cy="73440"/>
            </p14:xfrm>
          </p:contentPart>
        </mc:Choice>
        <mc:Fallback xmlns="">
          <p:pic>
            <p:nvPicPr>
              <p:cNvPr id="1023" name="Ink 1022"/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65008" y="3019106"/>
                <a:ext cx="101160" cy="8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6998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134</Words>
  <Application>Microsoft Office PowerPoint</Application>
  <PresentationFormat>On-screen Show (4:3)</PresentationFormat>
  <Paragraphs>124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Kruno</dc:creator>
  <cp:lastModifiedBy>Korisnik</cp:lastModifiedBy>
  <cp:revision>14</cp:revision>
  <dcterms:created xsi:type="dcterms:W3CDTF">2012-01-13T09:21:30Z</dcterms:created>
  <dcterms:modified xsi:type="dcterms:W3CDTF">2020-03-19T12:19:08Z</dcterms:modified>
</cp:coreProperties>
</file>